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3F3F3F"/>
        </a:solidFill>
        <a:effectLst/>
        <a:uFillTx/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3F4"/>
          </a:solidFill>
        </a:fill>
      </a:tcStyle>
    </a:wholeTbl>
    <a:band2H>
      <a:tcTxStyle b="def" i="def"/>
      <a:tcStyle>
        <a:tcBdr/>
        <a:fill>
          <a:solidFill>
            <a:srgbClr val="E6F2FA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9D7"/>
          </a:solidFill>
        </a:fill>
      </a:tcStyle>
    </a:wholeTbl>
    <a:band2H>
      <a:tcTxStyle b="def" i="def"/>
      <a:tcStyle>
        <a:tcBdr/>
        <a:fill>
          <a:solidFill>
            <a:srgbClr val="E6F4EC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6D2D5"/>
          </a:solidFill>
        </a:fill>
      </a:tcStyle>
    </a:wholeTbl>
    <a:band2H>
      <a:tcTxStyle b="def" i="def"/>
      <a:tcStyle>
        <a:tcBdr/>
        <a:fill>
          <a:solidFill>
            <a:srgbClr val="FBEAEB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8E8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CDCD"/>
          </a:solidFill>
        </a:fill>
      </a:tcStyle>
    </a:wholeTbl>
    <a:band2H>
      <a:tcTxStyle b="def" i="def"/>
      <a:tcStyle>
        <a:tcBdr/>
        <a:fill>
          <a:solidFill>
            <a:srgbClr val="E8E8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3F3F3F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solidFill>
            <a:srgbClr val="3F3F3F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solidFill>
            <a:srgbClr val="3F3F3F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50800" cap="flat">
              <a:solidFill>
                <a:srgbClr val="3F3F3F"/>
              </a:solidFill>
              <a:prstDash val="solid"/>
              <a:round/>
            </a:ln>
          </a:top>
          <a:bottom>
            <a:ln w="127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3F3F3F"/>
      </a:tcTxStyle>
      <a:tcStyle>
        <a:tcBdr>
          <a:left>
            <a:ln w="12700" cap="flat">
              <a:solidFill>
                <a:srgbClr val="3F3F3F"/>
              </a:solidFill>
              <a:prstDash val="solid"/>
              <a:round/>
            </a:ln>
          </a:left>
          <a:right>
            <a:ln w="12700" cap="flat">
              <a:solidFill>
                <a:srgbClr val="3F3F3F"/>
              </a:solidFill>
              <a:prstDash val="solid"/>
              <a:round/>
            </a:ln>
          </a:right>
          <a:top>
            <a:ln w="12700" cap="flat">
              <a:solidFill>
                <a:srgbClr val="3F3F3F"/>
              </a:solidFill>
              <a:prstDash val="solid"/>
              <a:round/>
            </a:ln>
          </a:top>
          <a:bottom>
            <a:ln w="25400" cap="flat">
              <a:solidFill>
                <a:srgbClr val="3F3F3F"/>
              </a:solidFill>
              <a:prstDash val="solid"/>
              <a:round/>
            </a:ln>
          </a:bottom>
          <a:insideH>
            <a:ln w="12700" cap="flat">
              <a:solidFill>
                <a:srgbClr val="3F3F3F"/>
              </a:solidFill>
              <a:prstDash val="solid"/>
              <a:round/>
            </a:ln>
          </a:insideH>
          <a:insideV>
            <a:ln w="12700" cap="flat">
              <a:solidFill>
                <a:srgbClr val="3F3F3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49" name="Shape 5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>
                <a:latin typeface="+mj-lt"/>
                <a:ea typeface="+mj-ea"/>
                <a:cs typeface="+mj-cs"/>
                <a:sym typeface="Helvetica"/>
              </a:rPr>
              <a:t>感谢您购买本作品，温馨提示：</a:t>
            </a:r>
          </a:p>
          <a:p>
            <a:pPr/>
            <a:r>
              <a:t>PPT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标题</a:t>
            </a:r>
            <a:r>
              <a:rPr>
                <a:solidFill>
                  <a:srgbClr val="44546A"/>
                </a:solidFill>
                <a:latin typeface="+mj-lt"/>
                <a:ea typeface="+mj-ea"/>
                <a:cs typeface="+mj-cs"/>
                <a:sym typeface="Helvetica"/>
              </a:rPr>
              <a:t>标题文字可自由改动，效果不变，内有说明。</a:t>
            </a:r>
            <a:endParaRPr>
              <a:solidFill>
                <a:srgbClr val="44546A"/>
              </a:solidFill>
              <a:latin typeface="宋体"/>
              <a:ea typeface="宋体"/>
              <a:cs typeface="宋体"/>
              <a:sym typeface="宋体"/>
            </a:endParaRPr>
          </a:p>
          <a:p>
            <a:pPr>
              <a:defRPr>
                <a:solidFill>
                  <a:srgbClr val="44546A"/>
                </a:solidFill>
                <a:latin typeface="宋体"/>
                <a:ea typeface="宋体"/>
                <a:cs typeface="宋体"/>
                <a:sym typeface="宋体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图形中的 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飞机</a:t>
            </a:r>
            <a:r>
              <a:t>”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是</a:t>
            </a:r>
            <a:r>
              <a:t>Logo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，可以通过右击，选择</a:t>
            </a:r>
            <a:r>
              <a:t>“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更换图片</a:t>
            </a:r>
            <a:r>
              <a:t>”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进行更改，更改后动画效果不变。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7"/>
          <p:cNvSpPr/>
          <p:nvPr/>
        </p:nvSpPr>
        <p:spPr>
          <a:xfrm>
            <a:off x="625186" y="98933"/>
            <a:ext cx="10941629" cy="66086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5" name="矩形 8"/>
          <p:cNvSpPr/>
          <p:nvPr/>
        </p:nvSpPr>
        <p:spPr>
          <a:xfrm>
            <a:off x="0" y="98934"/>
            <a:ext cx="415636" cy="3143032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矩形 9"/>
          <p:cNvSpPr/>
          <p:nvPr/>
        </p:nvSpPr>
        <p:spPr>
          <a:xfrm>
            <a:off x="0" y="3616037"/>
            <a:ext cx="415636" cy="3091517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" name="矩形 10"/>
          <p:cNvSpPr/>
          <p:nvPr/>
        </p:nvSpPr>
        <p:spPr>
          <a:xfrm>
            <a:off x="11776364" y="98934"/>
            <a:ext cx="415637" cy="314303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" name="矩形 11"/>
          <p:cNvSpPr/>
          <p:nvPr/>
        </p:nvSpPr>
        <p:spPr>
          <a:xfrm>
            <a:off x="11776364" y="3616037"/>
            <a:ext cx="415637" cy="3091516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" name="直接连接符 12"/>
          <p:cNvSpPr/>
          <p:nvPr/>
        </p:nvSpPr>
        <p:spPr>
          <a:xfrm>
            <a:off x="1840975" y="3755976"/>
            <a:ext cx="3569594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0" name="直接连接符 13"/>
          <p:cNvSpPr/>
          <p:nvPr/>
        </p:nvSpPr>
        <p:spPr>
          <a:xfrm>
            <a:off x="6781431" y="3755976"/>
            <a:ext cx="3569594" cy="1"/>
          </a:xfrm>
          <a:prstGeom prst="line">
            <a:avLst/>
          </a:prstGeom>
          <a:ln w="63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1" name="图片 16" descr="图片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39353" y="3393233"/>
            <a:ext cx="713295" cy="725488"/>
          </a:xfrm>
          <a:prstGeom prst="rect">
            <a:avLst/>
          </a:prstGeom>
          <a:ln w="12700">
            <a:miter lim="400000"/>
          </a:ln>
        </p:spPr>
      </p:pic>
      <p:sp>
        <p:nvSpPr>
          <p:cNvPr id="32" name="标题文本"/>
          <p:cNvSpPr txBox="1"/>
          <p:nvPr>
            <p:ph type="title"/>
          </p:nvPr>
        </p:nvSpPr>
        <p:spPr>
          <a:xfrm>
            <a:off x="1524000" y="943461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b="1" sz="6000">
                <a:solidFill>
                  <a:srgbClr val="F7F7F8"/>
                </a:solidFill>
              </a:defRPr>
            </a:lvl1pPr>
          </a:lstStyle>
          <a:p>
            <a:pPr/>
            <a:r>
              <a:t>标题文本</a:t>
            </a:r>
          </a:p>
        </p:txBody>
      </p:sp>
      <p:sp>
        <p:nvSpPr>
          <p:cNvPr id="33" name="正文级别 1…"/>
          <p:cNvSpPr txBox="1"/>
          <p:nvPr>
            <p:ph type="body" sz="quarter" idx="1"/>
          </p:nvPr>
        </p:nvSpPr>
        <p:spPr>
          <a:xfrm>
            <a:off x="1524000" y="4220355"/>
            <a:ext cx="9144000" cy="422739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F7F7F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F7F7F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F7F7F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F7F7F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F7F7F8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14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垂直排列标题与 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标题文本"/>
          <p:cNvSpPr txBox="1"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123" name="正文级别 1…"/>
          <p:cNvSpPr txBox="1"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标题文本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标题文本</a:t>
            </a:r>
          </a:p>
        </p:txBody>
      </p:sp>
      <p:sp>
        <p:nvSpPr>
          <p:cNvPr id="51" name="正文级别 1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>
                <a:solidFill>
                  <a:srgbClr val="909090"/>
                </a:solidFill>
              </a:defRPr>
            </a:lvl1pPr>
            <a:lvl2pPr marL="0" indent="457200">
              <a:buSzTx/>
              <a:buFontTx/>
              <a:buNone/>
              <a:defRPr>
                <a:solidFill>
                  <a:srgbClr val="909090"/>
                </a:solidFill>
              </a:defRPr>
            </a:lvl2pPr>
            <a:lvl3pPr marL="0" indent="914400">
              <a:buSzTx/>
              <a:buFontTx/>
              <a:buNone/>
              <a:defRPr>
                <a:solidFill>
                  <a:srgbClr val="909090"/>
                </a:solidFill>
              </a:defRPr>
            </a:lvl3pPr>
            <a:lvl4pPr marL="0" indent="1371600">
              <a:buSzTx/>
              <a:buFontTx/>
              <a:buNone/>
              <a:defRPr>
                <a:solidFill>
                  <a:srgbClr val="909090"/>
                </a:solidFill>
              </a:defRPr>
            </a:lvl4pPr>
            <a:lvl5pPr marL="0" indent="1828800">
              <a:buSzTx/>
              <a:buFontTx/>
              <a:buNone/>
              <a:defRPr>
                <a:solidFill>
                  <a:srgbClr val="909090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0" name="正文级别 1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/>
            </a:lvl1pPr>
            <a:lvl2pPr marL="0" indent="457200">
              <a:buSzTx/>
              <a:buFontTx/>
              <a:buNone/>
              <a:defRPr b="1"/>
            </a:lvl2pPr>
            <a:lvl3pPr marL="0" indent="914400">
              <a:buSzTx/>
              <a:buFontTx/>
              <a:buNone/>
              <a:defRPr b="1"/>
            </a:lvl3pPr>
            <a:lvl4pPr marL="0" indent="1371600">
              <a:buSzTx/>
              <a:buFontTx/>
              <a:buNone/>
              <a:defRPr b="1"/>
            </a:lvl4pPr>
            <a:lvl5pPr marL="0" indent="1828800">
              <a:buSzTx/>
              <a:buFontTx/>
              <a:buNone/>
              <a:defRPr b="1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文本占位符 4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/>
            </a:pPr>
          </a:p>
        </p:txBody>
      </p:sp>
      <p:sp>
        <p:nvSpPr>
          <p:cNvPr id="7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7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94" name="正文级别 1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5" name="文本占位符 3"/>
          <p:cNvSpPr/>
          <p:nvPr>
            <p:ph type="body" sz="quarter" idx="13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9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标题文本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标题文本</a:t>
            </a:r>
          </a:p>
        </p:txBody>
      </p:sp>
      <p:sp>
        <p:nvSpPr>
          <p:cNvPr id="104" name="图片占位符 2"/>
          <p:cNvSpPr/>
          <p:nvPr>
            <p:ph type="pic" sz="half" idx="13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105" name="正文级别 1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20"/>
          <p:cNvSpPr/>
          <p:nvPr/>
        </p:nvSpPr>
        <p:spPr>
          <a:xfrm>
            <a:off x="199157" y="182205"/>
            <a:ext cx="11801059" cy="760696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4" name="组合 21"/>
          <p:cNvGrpSpPr/>
          <p:nvPr/>
        </p:nvGrpSpPr>
        <p:grpSpPr>
          <a:xfrm>
            <a:off x="435477" y="17561"/>
            <a:ext cx="1028150" cy="1027201"/>
            <a:chOff x="0" y="0"/>
            <a:chExt cx="1028149" cy="1027199"/>
          </a:xfrm>
        </p:grpSpPr>
        <p:sp>
          <p:nvSpPr>
            <p:cNvPr id="3" name="Freeform 161"/>
            <p:cNvSpPr/>
            <p:nvPr/>
          </p:nvSpPr>
          <p:spPr>
            <a:xfrm>
              <a:off x="66749" y="672708"/>
              <a:ext cx="287617" cy="290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2" h="18541" fill="norm" stroke="1" extrusionOk="0">
                  <a:moveTo>
                    <a:pt x="15579" y="2597"/>
                  </a:moveTo>
                  <a:cubicBezTo>
                    <a:pt x="18874" y="5892"/>
                    <a:pt x="19606" y="11017"/>
                    <a:pt x="16677" y="13946"/>
                  </a:cubicBezTo>
                  <a:cubicBezTo>
                    <a:pt x="13382" y="16875"/>
                    <a:pt x="4230" y="20536"/>
                    <a:pt x="1301" y="17241"/>
                  </a:cubicBezTo>
                  <a:cubicBezTo>
                    <a:pt x="-1994" y="14312"/>
                    <a:pt x="1667" y="5160"/>
                    <a:pt x="4596" y="1865"/>
                  </a:cubicBezTo>
                  <a:cubicBezTo>
                    <a:pt x="7525" y="-1064"/>
                    <a:pt x="12650" y="-332"/>
                    <a:pt x="15579" y="2597"/>
                  </a:cubicBezTo>
                  <a:close/>
                </a:path>
              </a:pathLst>
            </a:custGeom>
            <a:solidFill>
              <a:srgbClr val="EFC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" name="Freeform 162"/>
            <p:cNvSpPr/>
            <p:nvPr/>
          </p:nvSpPr>
          <p:spPr>
            <a:xfrm>
              <a:off x="451037" y="610180"/>
              <a:ext cx="319008" cy="4170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32" h="18111" fill="norm" stroke="1" extrusionOk="0">
                  <a:moveTo>
                    <a:pt x="17612" y="0"/>
                  </a:moveTo>
                  <a:cubicBezTo>
                    <a:pt x="21600" y="6455"/>
                    <a:pt x="11631" y="21600"/>
                    <a:pt x="6646" y="17379"/>
                  </a:cubicBezTo>
                  <a:cubicBezTo>
                    <a:pt x="4985" y="15641"/>
                    <a:pt x="4985" y="12910"/>
                    <a:pt x="0" y="9186"/>
                  </a:cubicBezTo>
                  <a:cubicBezTo>
                    <a:pt x="0" y="9186"/>
                    <a:pt x="1662" y="9434"/>
                    <a:pt x="3988" y="7945"/>
                  </a:cubicBezTo>
                  <a:cubicBezTo>
                    <a:pt x="8972" y="5214"/>
                    <a:pt x="17612" y="0"/>
                    <a:pt x="17612" y="0"/>
                  </a:cubicBezTo>
                  <a:close/>
                </a:path>
              </a:pathLst>
            </a:cu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" name="Freeform 163"/>
            <p:cNvSpPr/>
            <p:nvPr/>
          </p:nvSpPr>
          <p:spPr>
            <a:xfrm>
              <a:off x="-1" y="256140"/>
              <a:ext cx="451039" cy="320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76" h="18365" fill="norm" stroke="1" extrusionOk="0">
                  <a:moveTo>
                    <a:pt x="18176" y="1020"/>
                  </a:moveTo>
                  <a:cubicBezTo>
                    <a:pt x="11512" y="-3235"/>
                    <a:pt x="-3424" y="6910"/>
                    <a:pt x="712" y="11492"/>
                  </a:cubicBezTo>
                  <a:cubicBezTo>
                    <a:pt x="2550" y="13456"/>
                    <a:pt x="5308" y="13456"/>
                    <a:pt x="8985" y="18365"/>
                  </a:cubicBezTo>
                  <a:cubicBezTo>
                    <a:pt x="8985" y="18365"/>
                    <a:pt x="8755" y="16729"/>
                    <a:pt x="10133" y="14438"/>
                  </a:cubicBezTo>
                  <a:cubicBezTo>
                    <a:pt x="12891" y="9529"/>
                    <a:pt x="18176" y="1020"/>
                    <a:pt x="18176" y="1020"/>
                  </a:cubicBezTo>
                  <a:close/>
                </a:path>
              </a:pathLst>
            </a:cu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6" name="Freeform 164"/>
            <p:cNvSpPr/>
            <p:nvPr/>
          </p:nvSpPr>
          <p:spPr>
            <a:xfrm>
              <a:off x="166138" y="255263"/>
              <a:ext cx="251099" cy="304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64" y="0"/>
                  </a:moveTo>
                  <a:cubicBezTo>
                    <a:pt x="17673" y="0"/>
                    <a:pt x="17673" y="0"/>
                    <a:pt x="17673" y="0"/>
                  </a:cubicBezTo>
                  <a:cubicBezTo>
                    <a:pt x="14727" y="3260"/>
                    <a:pt x="7364" y="10596"/>
                    <a:pt x="2455" y="15487"/>
                  </a:cubicBezTo>
                  <a:cubicBezTo>
                    <a:pt x="982" y="17117"/>
                    <a:pt x="0" y="18747"/>
                    <a:pt x="0" y="19562"/>
                  </a:cubicBezTo>
                  <a:cubicBezTo>
                    <a:pt x="982" y="20377"/>
                    <a:pt x="1964" y="20785"/>
                    <a:pt x="2945" y="21600"/>
                  </a:cubicBezTo>
                  <a:cubicBezTo>
                    <a:pt x="2945" y="20377"/>
                    <a:pt x="3927" y="19155"/>
                    <a:pt x="5400" y="17932"/>
                  </a:cubicBezTo>
                  <a:cubicBezTo>
                    <a:pt x="11291" y="11819"/>
                    <a:pt x="21600" y="815"/>
                    <a:pt x="21600" y="815"/>
                  </a:cubicBezTo>
                  <a:cubicBezTo>
                    <a:pt x="20618" y="408"/>
                    <a:pt x="19636" y="408"/>
                    <a:pt x="18164" y="0"/>
                  </a:cubicBezTo>
                  <a:close/>
                </a:path>
              </a:pathLst>
            </a:custGeom>
            <a:solidFill>
              <a:srgbClr val="CF53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7" name="Freeform 165"/>
            <p:cNvSpPr/>
            <p:nvPr/>
          </p:nvSpPr>
          <p:spPr>
            <a:xfrm>
              <a:off x="458281" y="610180"/>
              <a:ext cx="306630" cy="25222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fill="norm" stroke="1" extrusionOk="0">
                  <a:moveTo>
                    <a:pt x="20800" y="0"/>
                  </a:moveTo>
                  <a:cubicBezTo>
                    <a:pt x="19200" y="1440"/>
                    <a:pt x="10000" y="11040"/>
                    <a:pt x="4400" y="16320"/>
                  </a:cubicBezTo>
                  <a:cubicBezTo>
                    <a:pt x="2400" y="18240"/>
                    <a:pt x="800" y="18720"/>
                    <a:pt x="0" y="18720"/>
                  </a:cubicBezTo>
                  <a:cubicBezTo>
                    <a:pt x="800" y="19680"/>
                    <a:pt x="1600" y="20640"/>
                    <a:pt x="2000" y="21120"/>
                  </a:cubicBezTo>
                  <a:cubicBezTo>
                    <a:pt x="2800" y="21600"/>
                    <a:pt x="4800" y="21120"/>
                    <a:pt x="6800" y="18720"/>
                  </a:cubicBezTo>
                  <a:cubicBezTo>
                    <a:pt x="11200" y="14400"/>
                    <a:pt x="18800" y="7200"/>
                    <a:pt x="21600" y="4320"/>
                  </a:cubicBezTo>
                  <a:cubicBezTo>
                    <a:pt x="21600" y="2880"/>
                    <a:pt x="21200" y="1440"/>
                    <a:pt x="20800" y="0"/>
                  </a:cubicBezTo>
                  <a:close/>
                </a:path>
              </a:pathLst>
            </a:custGeom>
            <a:solidFill>
              <a:srgbClr val="CF53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8" name="Freeform 166"/>
            <p:cNvSpPr/>
            <p:nvPr/>
          </p:nvSpPr>
          <p:spPr>
            <a:xfrm>
              <a:off x="4399" y="516042"/>
              <a:ext cx="502147" cy="5021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420" fill="norm" stroke="1" extrusionOk="0">
                  <a:moveTo>
                    <a:pt x="20313" y="107"/>
                  </a:moveTo>
                  <a:cubicBezTo>
                    <a:pt x="20313" y="107"/>
                    <a:pt x="20313" y="107"/>
                    <a:pt x="20313" y="107"/>
                  </a:cubicBezTo>
                  <a:cubicBezTo>
                    <a:pt x="21010" y="804"/>
                    <a:pt x="18223" y="4752"/>
                    <a:pt x="14042" y="8933"/>
                  </a:cubicBezTo>
                  <a:cubicBezTo>
                    <a:pt x="8700" y="14042"/>
                    <a:pt x="8700" y="14042"/>
                    <a:pt x="8700" y="14042"/>
                  </a:cubicBezTo>
                  <a:cubicBezTo>
                    <a:pt x="4520" y="18223"/>
                    <a:pt x="804" y="21010"/>
                    <a:pt x="107" y="20313"/>
                  </a:cubicBezTo>
                  <a:cubicBezTo>
                    <a:pt x="-590" y="19616"/>
                    <a:pt x="2197" y="15668"/>
                    <a:pt x="6378" y="11720"/>
                  </a:cubicBezTo>
                  <a:cubicBezTo>
                    <a:pt x="11487" y="6378"/>
                    <a:pt x="11487" y="6378"/>
                    <a:pt x="11487" y="6378"/>
                  </a:cubicBezTo>
                  <a:cubicBezTo>
                    <a:pt x="15668" y="2197"/>
                    <a:pt x="19616" y="-590"/>
                    <a:pt x="20313" y="107"/>
                  </a:cubicBezTo>
                  <a:close/>
                </a:path>
              </a:pathLst>
            </a:custGeom>
            <a:solidFill>
              <a:srgbClr val="FFF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9" name="Freeform 167"/>
            <p:cNvSpPr/>
            <p:nvPr/>
          </p:nvSpPr>
          <p:spPr>
            <a:xfrm>
              <a:off x="195111" y="672702"/>
              <a:ext cx="159592" cy="159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998" fill="norm" stroke="1" extrusionOk="0">
                  <a:moveTo>
                    <a:pt x="0" y="143"/>
                  </a:moveTo>
                  <a:cubicBezTo>
                    <a:pt x="1490" y="3867"/>
                    <a:pt x="3724" y="9081"/>
                    <a:pt x="8193" y="12805"/>
                  </a:cubicBezTo>
                  <a:cubicBezTo>
                    <a:pt x="11917" y="17274"/>
                    <a:pt x="17131" y="19508"/>
                    <a:pt x="20855" y="20998"/>
                  </a:cubicBezTo>
                  <a:cubicBezTo>
                    <a:pt x="21600" y="15784"/>
                    <a:pt x="19366" y="9826"/>
                    <a:pt x="14897" y="5357"/>
                  </a:cubicBezTo>
                  <a:cubicBezTo>
                    <a:pt x="11172" y="1632"/>
                    <a:pt x="5214" y="-602"/>
                    <a:pt x="0" y="143"/>
                  </a:cubicBezTo>
                  <a:close/>
                </a:path>
              </a:pathLst>
            </a:custGeom>
            <a:solidFill>
              <a:srgbClr val="D7B3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" name="Freeform 168"/>
            <p:cNvSpPr/>
            <p:nvPr/>
          </p:nvSpPr>
          <p:spPr>
            <a:xfrm>
              <a:off x="195113" y="17"/>
              <a:ext cx="833037" cy="835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0644" fill="norm" stroke="1" extrusionOk="0">
                  <a:moveTo>
                    <a:pt x="20327" y="131"/>
                  </a:moveTo>
                  <a:cubicBezTo>
                    <a:pt x="20888" y="695"/>
                    <a:pt x="20046" y="9025"/>
                    <a:pt x="14296" y="14813"/>
                  </a:cubicBezTo>
                  <a:cubicBezTo>
                    <a:pt x="10789" y="18201"/>
                    <a:pt x="8545" y="19613"/>
                    <a:pt x="7984" y="20178"/>
                  </a:cubicBezTo>
                  <a:cubicBezTo>
                    <a:pt x="6441" y="20884"/>
                    <a:pt x="5319" y="21166"/>
                    <a:pt x="2374" y="18201"/>
                  </a:cubicBezTo>
                  <a:cubicBezTo>
                    <a:pt x="-712" y="15095"/>
                    <a:pt x="-151" y="14248"/>
                    <a:pt x="550" y="12837"/>
                  </a:cubicBezTo>
                  <a:cubicBezTo>
                    <a:pt x="971" y="12272"/>
                    <a:pt x="2374" y="9872"/>
                    <a:pt x="5880" y="6342"/>
                  </a:cubicBezTo>
                  <a:cubicBezTo>
                    <a:pt x="11631" y="695"/>
                    <a:pt x="19626" y="-434"/>
                    <a:pt x="20327" y="131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" name="Freeform 169"/>
            <p:cNvSpPr/>
            <p:nvPr/>
          </p:nvSpPr>
          <p:spPr>
            <a:xfrm>
              <a:off x="195150" y="0"/>
              <a:ext cx="828101" cy="735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1096" fill="norm" stroke="1" extrusionOk="0">
                  <a:moveTo>
                    <a:pt x="20869" y="151"/>
                  </a:moveTo>
                  <a:cubicBezTo>
                    <a:pt x="2437" y="21096"/>
                    <a:pt x="2437" y="21096"/>
                    <a:pt x="2437" y="21096"/>
                  </a:cubicBezTo>
                  <a:cubicBezTo>
                    <a:pt x="-731" y="17496"/>
                    <a:pt x="-155" y="16514"/>
                    <a:pt x="565" y="14878"/>
                  </a:cubicBezTo>
                  <a:cubicBezTo>
                    <a:pt x="997" y="14223"/>
                    <a:pt x="2437" y="11441"/>
                    <a:pt x="6037" y="7351"/>
                  </a:cubicBezTo>
                  <a:cubicBezTo>
                    <a:pt x="11941" y="805"/>
                    <a:pt x="20149" y="-504"/>
                    <a:pt x="20869" y="151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2" name="Freeform 170"/>
            <p:cNvSpPr/>
            <p:nvPr/>
          </p:nvSpPr>
          <p:spPr>
            <a:xfrm>
              <a:off x="517014" y="256052"/>
              <a:ext cx="254350" cy="25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19616" fill="norm" stroke="1" extrusionOk="0">
                  <a:moveTo>
                    <a:pt x="16641" y="2975"/>
                  </a:moveTo>
                  <a:cubicBezTo>
                    <a:pt x="20608" y="6502"/>
                    <a:pt x="20608" y="12673"/>
                    <a:pt x="16641" y="16641"/>
                  </a:cubicBezTo>
                  <a:cubicBezTo>
                    <a:pt x="12673" y="20608"/>
                    <a:pt x="6502" y="20608"/>
                    <a:pt x="2975" y="16641"/>
                  </a:cubicBezTo>
                  <a:cubicBezTo>
                    <a:pt x="-992" y="12673"/>
                    <a:pt x="-992" y="6502"/>
                    <a:pt x="2975" y="2975"/>
                  </a:cubicBezTo>
                  <a:cubicBezTo>
                    <a:pt x="6502" y="-992"/>
                    <a:pt x="12673" y="-992"/>
                    <a:pt x="16641" y="2975"/>
                  </a:cubicBezTo>
                  <a:close/>
                </a:path>
              </a:pathLst>
            </a:custGeom>
            <a:solidFill>
              <a:srgbClr val="324D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" name="Freeform 171"/>
            <p:cNvSpPr/>
            <p:nvPr/>
          </p:nvSpPr>
          <p:spPr>
            <a:xfrm>
              <a:off x="577455" y="318907"/>
              <a:ext cx="129630" cy="1296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6" h="19656" fill="norm" stroke="1" extrusionOk="0">
                  <a:moveTo>
                    <a:pt x="16416" y="2592"/>
                  </a:moveTo>
                  <a:cubicBezTo>
                    <a:pt x="20736" y="6912"/>
                    <a:pt x="20736" y="12960"/>
                    <a:pt x="16416" y="16416"/>
                  </a:cubicBezTo>
                  <a:cubicBezTo>
                    <a:pt x="12960" y="20736"/>
                    <a:pt x="6912" y="20736"/>
                    <a:pt x="2592" y="16416"/>
                  </a:cubicBezTo>
                  <a:cubicBezTo>
                    <a:pt x="-864" y="12960"/>
                    <a:pt x="-864" y="6912"/>
                    <a:pt x="2592" y="2592"/>
                  </a:cubicBezTo>
                  <a:cubicBezTo>
                    <a:pt x="6912" y="-864"/>
                    <a:pt x="12960" y="-864"/>
                    <a:pt x="16416" y="2592"/>
                  </a:cubicBezTo>
                  <a:close/>
                </a:path>
              </a:pathLst>
            </a:custGeom>
            <a:solidFill>
              <a:srgbClr val="82CB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5" name="标题文本"/>
          <p:cNvSpPr txBox="1"/>
          <p:nvPr>
            <p:ph type="title"/>
          </p:nvPr>
        </p:nvSpPr>
        <p:spPr>
          <a:xfrm>
            <a:off x="1571868" y="182206"/>
            <a:ext cx="10515601" cy="728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16" name="正文级别 1…"/>
          <p:cNvSpPr txBox="1"/>
          <p:nvPr>
            <p:ph type="body" idx="1"/>
          </p:nvPr>
        </p:nvSpPr>
        <p:spPr>
          <a:xfrm>
            <a:off x="838200" y="1244699"/>
            <a:ext cx="10515600" cy="4932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7" name="幻灯片编号"/>
          <p:cNvSpPr txBox="1"/>
          <p:nvPr>
            <p:ph type="sldNum" sz="quarter" idx="2"/>
          </p:nvPr>
        </p:nvSpPr>
        <p:spPr>
          <a:xfrm>
            <a:off x="11080144" y="6406785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90909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AFAFB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1pPr>
      <a:lvl2pPr marL="6858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2pPr>
      <a:lvl3pPr marL="1188719" marR="0" indent="-27431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3pPr>
      <a:lvl4pPr marL="1676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4pPr>
      <a:lvl5pPr marL="21336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5pPr>
      <a:lvl6pPr marL="25908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6pPr>
      <a:lvl7pPr marL="30480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7pPr>
      <a:lvl8pPr marL="35052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8pPr>
      <a:lvl9pPr marL="3962400" marR="0" indent="-304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3F3F3F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slide" Target="slide4.xml"/><Relationship Id="rId4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slide" Target="slide4.xml"/><Relationship Id="rId4" Type="http://schemas.openxmlformats.org/officeDocument/2006/relationships/image" Target="../media/image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" Target="slide4.xml"/><Relationship Id="rId3" Type="http://schemas.openxmlformats.org/officeDocument/2006/relationships/image" Target="../media/image5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" Target="slide4.xml"/><Relationship Id="rId3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6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slide" Target="slide21.xml"/><Relationship Id="rId3" Type="http://schemas.openxmlformats.org/officeDocument/2006/relationships/slide" Target="slide5.xml"/><Relationship Id="rId4" Type="http://schemas.openxmlformats.org/officeDocument/2006/relationships/slide" Target="slide9.xml"/><Relationship Id="rId5" Type="http://schemas.openxmlformats.org/officeDocument/2006/relationships/slide" Target="slide24.xml"/><Relationship Id="rId6" Type="http://schemas.openxmlformats.org/officeDocument/2006/relationships/slide" Target="slide16.xml"/><Relationship Id="rId7" Type="http://schemas.openxmlformats.org/officeDocument/2006/relationships/slide" Target="slide30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slide" Target="slide4.xml"/><Relationship Id="rId3" Type="http://schemas.openxmlformats.org/officeDocument/2006/relationships/image" Target="../media/image5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创新点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创新点</a:t>
            </a:r>
          </a:p>
        </p:txBody>
      </p:sp>
      <p:sp>
        <p:nvSpPr>
          <p:cNvPr id="134" name="圆角矩形"/>
          <p:cNvSpPr/>
          <p:nvPr/>
        </p:nvSpPr>
        <p:spPr>
          <a:xfrm>
            <a:off x="2609887" y="2145789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5" name="检测环境亮度，自动开关LED；也可以手动开关"/>
          <p:cNvSpPr txBox="1"/>
          <p:nvPr/>
        </p:nvSpPr>
        <p:spPr>
          <a:xfrm>
            <a:off x="3108516" y="2076212"/>
            <a:ext cx="6479947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检测环境亮度，自动开关LED；也可以手动开关</a:t>
            </a:r>
          </a:p>
        </p:txBody>
      </p:sp>
      <p:sp>
        <p:nvSpPr>
          <p:cNvPr id="136" name="圆角矩形"/>
          <p:cNvSpPr/>
          <p:nvPr/>
        </p:nvSpPr>
        <p:spPr>
          <a:xfrm>
            <a:off x="2609887" y="2877467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7" name="检测坐姿，若距离桌面太近——提醒注意坐姿"/>
          <p:cNvSpPr txBox="1"/>
          <p:nvPr/>
        </p:nvSpPr>
        <p:spPr>
          <a:xfrm>
            <a:off x="3123018" y="2807891"/>
            <a:ext cx="62001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检测坐姿，若距离桌面太近——提醒注意坐姿</a:t>
            </a:r>
          </a:p>
        </p:txBody>
      </p:sp>
      <p:sp>
        <p:nvSpPr>
          <p:cNvPr id="138" name="圆角矩形"/>
          <p:cNvSpPr/>
          <p:nvPr/>
        </p:nvSpPr>
        <p:spPr>
          <a:xfrm>
            <a:off x="2609887" y="4340823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39" name="通过按钮开关风扇"/>
          <p:cNvSpPr txBox="1"/>
          <p:nvPr/>
        </p:nvSpPr>
        <p:spPr>
          <a:xfrm>
            <a:off x="3125682" y="4271247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通过按钮开关风扇</a:t>
            </a:r>
          </a:p>
        </p:txBody>
      </p:sp>
      <p:sp>
        <p:nvSpPr>
          <p:cNvPr id="140" name="圆角矩形"/>
          <p:cNvSpPr/>
          <p:nvPr/>
        </p:nvSpPr>
        <p:spPr>
          <a:xfrm>
            <a:off x="2609887" y="3609145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141" name="环境过嘈杂，影响学习——蜂鸣器提示"/>
          <p:cNvSpPr txBox="1"/>
          <p:nvPr/>
        </p:nvSpPr>
        <p:spPr>
          <a:xfrm>
            <a:off x="3137080" y="3539569"/>
            <a:ext cx="52857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环境过嘈杂，影响学习——蜂鸣器提示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外观展示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外观展示</a:t>
            </a:r>
          </a:p>
        </p:txBody>
      </p:sp>
      <p:pic>
        <p:nvPicPr>
          <p:cNvPr id="309" name="IMG_20170713_154537_HDR(1) 2.png" descr="IMG_20170713_154537_HDR(1) 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8320" y="1365896"/>
            <a:ext cx="5868348" cy="5003485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产品模型"/>
          <p:cNvSpPr txBox="1"/>
          <p:nvPr/>
        </p:nvSpPr>
        <p:spPr>
          <a:xfrm>
            <a:off x="7866949" y="2387153"/>
            <a:ext cx="19329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/>
            <a:r>
              <a:t>产品模型</a:t>
            </a:r>
          </a:p>
        </p:txBody>
      </p:sp>
      <p:pic>
        <p:nvPicPr>
          <p:cNvPr id="311" name="right-arrow.png" descr="right-arrow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929012" y="2386179"/>
            <a:ext cx="728388" cy="7283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Demo Time"/>
          <p:cNvSpPr txBox="1"/>
          <p:nvPr/>
        </p:nvSpPr>
        <p:spPr>
          <a:xfrm>
            <a:off x="3262782" y="1977550"/>
            <a:ext cx="5666436" cy="1005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72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Demo Time</a:t>
            </a:r>
          </a:p>
        </p:txBody>
      </p:sp>
      <p:pic>
        <p:nvPicPr>
          <p:cNvPr id="314" name="line-graphic-presentation.png" descr="line-graphic-presentation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2969" y="3555274"/>
            <a:ext cx="2346062" cy="23460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14:switch dir="l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功能介绍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功能介绍</a:t>
            </a:r>
          </a:p>
        </p:txBody>
      </p:sp>
      <p:sp>
        <p:nvSpPr>
          <p:cNvPr id="317" name="Demo One"/>
          <p:cNvSpPr txBox="1"/>
          <p:nvPr/>
        </p:nvSpPr>
        <p:spPr>
          <a:xfrm>
            <a:off x="506574" y="1499433"/>
            <a:ext cx="3520340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Demo One</a:t>
            </a:r>
          </a:p>
        </p:txBody>
      </p:sp>
      <p:pic>
        <p:nvPicPr>
          <p:cNvPr id="318" name="屏幕快照 2017-07-13 下午1.51.22.png" descr="屏幕快照 2017-07-13 下午1.51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812226" y="1413657"/>
            <a:ext cx="5936949" cy="481605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圆角矩形"/>
          <p:cNvSpPr/>
          <p:nvPr/>
        </p:nvSpPr>
        <p:spPr>
          <a:xfrm>
            <a:off x="542731" y="2670905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0" name="检测环境亮度，…"/>
          <p:cNvSpPr txBox="1"/>
          <p:nvPr/>
        </p:nvSpPr>
        <p:spPr>
          <a:xfrm>
            <a:off x="1055422" y="2545080"/>
            <a:ext cx="2694941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检测环境亮度，</a:t>
            </a:r>
          </a:p>
          <a:p>
            <a: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自动开关LED</a:t>
            </a:r>
          </a:p>
          <a:p>
            <a: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pPr>
          </a:p>
          <a:p>
            <a: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手动/自动切换按钮</a:t>
            </a:r>
          </a:p>
        </p:txBody>
      </p:sp>
      <p:sp>
        <p:nvSpPr>
          <p:cNvPr id="321" name="圆角矩形"/>
          <p:cNvSpPr/>
          <p:nvPr/>
        </p:nvSpPr>
        <p:spPr>
          <a:xfrm>
            <a:off x="542731" y="3865799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功能介绍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功能介绍</a:t>
            </a:r>
          </a:p>
        </p:txBody>
      </p:sp>
      <p:sp>
        <p:nvSpPr>
          <p:cNvPr id="324" name="Demo Two"/>
          <p:cNvSpPr txBox="1"/>
          <p:nvPr/>
        </p:nvSpPr>
        <p:spPr>
          <a:xfrm>
            <a:off x="506574" y="1499433"/>
            <a:ext cx="3508757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Demo Two</a:t>
            </a:r>
          </a:p>
        </p:txBody>
      </p:sp>
      <p:pic>
        <p:nvPicPr>
          <p:cNvPr id="325" name="屏幕快照 2017-07-13 下午1.50.21.png" descr="屏幕快照 2017-07-13 下午1.50.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14061" y="1348287"/>
            <a:ext cx="5649899" cy="4889521"/>
          </a:xfrm>
          <a:prstGeom prst="rect">
            <a:avLst/>
          </a:prstGeom>
          <a:ln w="12700">
            <a:miter lim="400000"/>
          </a:ln>
        </p:spPr>
      </p:pic>
      <p:sp>
        <p:nvSpPr>
          <p:cNvPr id="326" name="圆角矩形"/>
          <p:cNvSpPr/>
          <p:nvPr/>
        </p:nvSpPr>
        <p:spPr>
          <a:xfrm>
            <a:off x="514606" y="2724721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27" name="检测坐姿，若距离桌面太近…"/>
          <p:cNvSpPr txBox="1"/>
          <p:nvPr/>
        </p:nvSpPr>
        <p:spPr>
          <a:xfrm>
            <a:off x="1027737" y="2655144"/>
            <a:ext cx="3863240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2pPr>
          </a:lstStyle>
          <a:p>
            <a:pPr/>
            <a:r>
              <a:t>检测坐姿，若距离桌面太近</a:t>
            </a:r>
          </a:p>
          <a:p>
            <a:pPr lvl="1"/>
            <a:r>
              <a:t>——提醒注意坐姿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功能介绍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功能介绍</a:t>
            </a:r>
          </a:p>
        </p:txBody>
      </p:sp>
      <p:sp>
        <p:nvSpPr>
          <p:cNvPr id="330" name="Demo Three"/>
          <p:cNvSpPr txBox="1"/>
          <p:nvPr/>
        </p:nvSpPr>
        <p:spPr>
          <a:xfrm>
            <a:off x="506574" y="1499433"/>
            <a:ext cx="4129940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Demo Three</a:t>
            </a:r>
          </a:p>
        </p:txBody>
      </p:sp>
      <p:pic>
        <p:nvPicPr>
          <p:cNvPr id="331" name="屏幕快照 2017-07-13 下午1.57.12.png" descr="屏幕快照 2017-07-13 下午1.57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22240" y="1803880"/>
            <a:ext cx="5285741" cy="4056500"/>
          </a:xfrm>
          <a:prstGeom prst="rect">
            <a:avLst/>
          </a:prstGeom>
          <a:ln w="12700">
            <a:miter lim="400000"/>
          </a:ln>
        </p:spPr>
      </p:pic>
      <p:sp>
        <p:nvSpPr>
          <p:cNvPr id="332" name="圆角矩形"/>
          <p:cNvSpPr/>
          <p:nvPr/>
        </p:nvSpPr>
        <p:spPr>
          <a:xfrm>
            <a:off x="528669" y="2724721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3" name="环境过嘈杂，影响学习…"/>
          <p:cNvSpPr txBox="1"/>
          <p:nvPr/>
        </p:nvSpPr>
        <p:spPr>
          <a:xfrm>
            <a:off x="1055862" y="2655144"/>
            <a:ext cx="325363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  <a:lvl2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2pPr>
          </a:lstStyle>
          <a:p>
            <a:pPr/>
            <a:r>
              <a:t>环境过嘈杂，影响学习</a:t>
            </a:r>
          </a:p>
          <a:p>
            <a:pPr lvl="1"/>
            <a:r>
              <a:t>——蜂鸣器提示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功能介绍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21208">
              <a:defRPr b="1" sz="3591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功能介绍</a:t>
            </a:r>
          </a:p>
        </p:txBody>
      </p:sp>
      <p:sp>
        <p:nvSpPr>
          <p:cNvPr id="336" name="Demo Four"/>
          <p:cNvSpPr txBox="1"/>
          <p:nvPr/>
        </p:nvSpPr>
        <p:spPr>
          <a:xfrm>
            <a:off x="506574" y="1499433"/>
            <a:ext cx="3722117" cy="701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Demo Four</a:t>
            </a:r>
          </a:p>
        </p:txBody>
      </p:sp>
      <p:sp>
        <p:nvSpPr>
          <p:cNvPr id="337" name="圆角矩形"/>
          <p:cNvSpPr/>
          <p:nvPr/>
        </p:nvSpPr>
        <p:spPr>
          <a:xfrm>
            <a:off x="458357" y="2724721"/>
            <a:ext cx="371388" cy="371388"/>
          </a:xfrm>
          <a:prstGeom prst="roundRect">
            <a:avLst>
              <a:gd name="adj" fmla="val 15000"/>
            </a:avLst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338" name="通过按钮开关风扇"/>
          <p:cNvSpPr txBox="1"/>
          <p:nvPr/>
        </p:nvSpPr>
        <p:spPr>
          <a:xfrm>
            <a:off x="974153" y="2655144"/>
            <a:ext cx="2542541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通过按钮开关风扇</a:t>
            </a:r>
          </a:p>
        </p:txBody>
      </p:sp>
      <p:pic>
        <p:nvPicPr>
          <p:cNvPr id="339" name="屏幕快照 2017-07-13 下午2.04.02.png" descr="屏幕快照 2017-07-13 下午2.04.0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93325" y="1401877"/>
            <a:ext cx="5892116" cy="47508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40" name="previous.png" descr="previous.png">
            <a:hlinkClick r:id="rId3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0448" y="5961733"/>
            <a:ext cx="675268" cy="67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文本框 16"/>
          <p:cNvSpPr txBox="1"/>
          <p:nvPr/>
        </p:nvSpPr>
        <p:spPr>
          <a:xfrm>
            <a:off x="5425964" y="2297264"/>
            <a:ext cx="2911133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THREE</a:t>
            </a:r>
          </a:p>
        </p:txBody>
      </p:sp>
      <p:sp>
        <p:nvSpPr>
          <p:cNvPr id="343" name="矩形 2"/>
          <p:cNvSpPr txBox="1"/>
          <p:nvPr/>
        </p:nvSpPr>
        <p:spPr>
          <a:xfrm>
            <a:off x="4971681" y="3259723"/>
            <a:ext cx="33045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制作过程</a:t>
            </a:r>
          </a:p>
        </p:txBody>
      </p:sp>
      <p:grpSp>
        <p:nvGrpSpPr>
          <p:cNvPr id="363" name="组合 91"/>
          <p:cNvGrpSpPr/>
          <p:nvPr/>
        </p:nvGrpSpPr>
        <p:grpSpPr>
          <a:xfrm>
            <a:off x="2199356" y="1863611"/>
            <a:ext cx="2274109" cy="2541652"/>
            <a:chOff x="0" y="0"/>
            <a:chExt cx="2274107" cy="2541651"/>
          </a:xfrm>
        </p:grpSpPr>
        <p:sp>
          <p:nvSpPr>
            <p:cNvPr id="344" name="Freeform 495"/>
            <p:cNvSpPr/>
            <p:nvPr/>
          </p:nvSpPr>
          <p:spPr>
            <a:xfrm>
              <a:off x="1522097" y="2044646"/>
              <a:ext cx="537748" cy="4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fill="norm" stroke="1" extrusionOk="0">
                  <a:moveTo>
                    <a:pt x="8775" y="0"/>
                  </a:moveTo>
                  <a:cubicBezTo>
                    <a:pt x="6075" y="1612"/>
                    <a:pt x="3038" y="2901"/>
                    <a:pt x="0" y="4191"/>
                  </a:cubicBezTo>
                  <a:cubicBezTo>
                    <a:pt x="9787" y="19988"/>
                    <a:pt x="9787" y="19988"/>
                    <a:pt x="9787" y="19988"/>
                  </a:cubicBezTo>
                  <a:cubicBezTo>
                    <a:pt x="10125" y="20633"/>
                    <a:pt x="11475" y="21600"/>
                    <a:pt x="12487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ubicBezTo>
                    <a:pt x="21262" y="21600"/>
                    <a:pt x="21600" y="20633"/>
                    <a:pt x="20925" y="19988"/>
                  </a:cubicBezTo>
                  <a:lnTo>
                    <a:pt x="8775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5" name="Freeform 496"/>
            <p:cNvSpPr/>
            <p:nvPr/>
          </p:nvSpPr>
          <p:spPr>
            <a:xfrm>
              <a:off x="211412" y="2044646"/>
              <a:ext cx="540600" cy="4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276" y="0"/>
                  </a:moveTo>
                  <a:cubicBezTo>
                    <a:pt x="127" y="19988"/>
                    <a:pt x="127" y="19988"/>
                    <a:pt x="127" y="19988"/>
                  </a:cubicBezTo>
                  <a:cubicBezTo>
                    <a:pt x="-211" y="20633"/>
                    <a:pt x="127" y="21600"/>
                    <a:pt x="1139" y="21600"/>
                  </a:cubicBezTo>
                  <a:cubicBezTo>
                    <a:pt x="8564" y="21600"/>
                    <a:pt x="8564" y="21600"/>
                    <a:pt x="8564" y="21600"/>
                  </a:cubicBezTo>
                  <a:cubicBezTo>
                    <a:pt x="9576" y="21600"/>
                    <a:pt x="10926" y="20633"/>
                    <a:pt x="11601" y="19988"/>
                  </a:cubicBezTo>
                  <a:cubicBezTo>
                    <a:pt x="21389" y="3869"/>
                    <a:pt x="21389" y="3869"/>
                    <a:pt x="21389" y="3869"/>
                  </a:cubicBezTo>
                  <a:cubicBezTo>
                    <a:pt x="18014" y="2901"/>
                    <a:pt x="15314" y="1612"/>
                    <a:pt x="12276" y="0"/>
                  </a:cubicBez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6" name="Oval 497"/>
            <p:cNvSpPr/>
            <p:nvPr/>
          </p:nvSpPr>
          <p:spPr>
            <a:xfrm>
              <a:off x="0" y="223339"/>
              <a:ext cx="2274108" cy="1969151"/>
            </a:xfrm>
            <a:prstGeom prst="ellipse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7" name="Oval 498"/>
            <p:cNvSpPr/>
            <p:nvPr/>
          </p:nvSpPr>
          <p:spPr>
            <a:xfrm>
              <a:off x="300081" y="484423"/>
              <a:ext cx="1673947" cy="144697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8" name="Oval 499"/>
            <p:cNvSpPr/>
            <p:nvPr/>
          </p:nvSpPr>
          <p:spPr>
            <a:xfrm>
              <a:off x="614623" y="751800"/>
              <a:ext cx="1044861" cy="912227"/>
            </a:xfrm>
            <a:prstGeom prst="ellipse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49" name="Oval 500"/>
            <p:cNvSpPr/>
            <p:nvPr/>
          </p:nvSpPr>
          <p:spPr>
            <a:xfrm>
              <a:off x="907474" y="1003449"/>
              <a:ext cx="459161" cy="408929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0" name="Freeform 501"/>
            <p:cNvSpPr/>
            <p:nvPr/>
          </p:nvSpPr>
          <p:spPr>
            <a:xfrm>
              <a:off x="1673945" y="2044646"/>
              <a:ext cx="385864" cy="4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600" fill="norm" stroke="1" extrusionOk="0">
                  <a:moveTo>
                    <a:pt x="20661" y="19988"/>
                  </a:moveTo>
                  <a:cubicBezTo>
                    <a:pt x="3757" y="0"/>
                    <a:pt x="3757" y="0"/>
                    <a:pt x="3757" y="0"/>
                  </a:cubicBezTo>
                  <a:cubicBezTo>
                    <a:pt x="2817" y="322"/>
                    <a:pt x="1409" y="967"/>
                    <a:pt x="0" y="1612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2" y="21600"/>
                    <a:pt x="19722" y="21600"/>
                    <a:pt x="19722" y="21600"/>
                  </a:cubicBezTo>
                  <a:cubicBezTo>
                    <a:pt x="21130" y="21600"/>
                    <a:pt x="21600" y="20633"/>
                    <a:pt x="20661" y="19988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1" name="Freeform 502"/>
            <p:cNvSpPr/>
            <p:nvPr/>
          </p:nvSpPr>
          <p:spPr>
            <a:xfrm>
              <a:off x="211417" y="2044646"/>
              <a:ext cx="395978" cy="4970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fill="norm" stroke="1" extrusionOk="0">
                  <a:moveTo>
                    <a:pt x="21313" y="1612"/>
                  </a:moveTo>
                  <a:cubicBezTo>
                    <a:pt x="19475" y="967"/>
                    <a:pt x="18096" y="322"/>
                    <a:pt x="16717" y="0"/>
                  </a:cubicBezTo>
                  <a:cubicBezTo>
                    <a:pt x="173" y="19988"/>
                    <a:pt x="173" y="19988"/>
                    <a:pt x="173" y="19988"/>
                  </a:cubicBezTo>
                  <a:cubicBezTo>
                    <a:pt x="-287" y="20633"/>
                    <a:pt x="173" y="21600"/>
                    <a:pt x="1551" y="21600"/>
                  </a:cubicBezTo>
                  <a:cubicBezTo>
                    <a:pt x="4309" y="21600"/>
                    <a:pt x="4309" y="21600"/>
                    <a:pt x="4309" y="21600"/>
                  </a:cubicBezTo>
                  <a:lnTo>
                    <a:pt x="21313" y="1612"/>
                  </a:ln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2" name="Freeform 503"/>
            <p:cNvSpPr/>
            <p:nvPr/>
          </p:nvSpPr>
          <p:spPr>
            <a:xfrm>
              <a:off x="1522097" y="2044646"/>
              <a:ext cx="256698" cy="1415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0"/>
                  </a:moveTo>
                  <a:cubicBezTo>
                    <a:pt x="12960" y="5684"/>
                    <a:pt x="6480" y="10232"/>
                    <a:pt x="0" y="14779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9360" y="17053"/>
                    <a:pt x="15120" y="12505"/>
                    <a:pt x="21600" y="6821"/>
                  </a:cubicBezTo>
                  <a:lnTo>
                    <a:pt x="1872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3" name="Freeform 504"/>
            <p:cNvSpPr/>
            <p:nvPr/>
          </p:nvSpPr>
          <p:spPr>
            <a:xfrm>
              <a:off x="495315" y="2044646"/>
              <a:ext cx="256697" cy="132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000"/>
                  </a:moveTo>
                  <a:cubicBezTo>
                    <a:pt x="5760" y="13200"/>
                    <a:pt x="12240" y="18000"/>
                    <a:pt x="18720" y="21600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14400" y="10800"/>
                    <a:pt x="8640" y="6000"/>
                    <a:pt x="2160" y="0"/>
                  </a:cubicBezTo>
                  <a:lnTo>
                    <a:pt x="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4" name="Freeform 505"/>
            <p:cNvSpPr/>
            <p:nvPr/>
          </p:nvSpPr>
          <p:spPr>
            <a:xfrm>
              <a:off x="1109938" y="327143"/>
              <a:ext cx="1164169" cy="16136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65" y="0"/>
                  </a:moveTo>
                  <a:cubicBezTo>
                    <a:pt x="1112" y="12044"/>
                    <a:pt x="1112" y="12044"/>
                    <a:pt x="1112" y="12044"/>
                  </a:cubicBezTo>
                  <a:cubicBezTo>
                    <a:pt x="953" y="12343"/>
                    <a:pt x="476" y="12442"/>
                    <a:pt x="0" y="12343"/>
                  </a:cubicBezTo>
                  <a:cubicBezTo>
                    <a:pt x="14771" y="21600"/>
                    <a:pt x="14771" y="21600"/>
                    <a:pt x="14771" y="21600"/>
                  </a:cubicBezTo>
                  <a:cubicBezTo>
                    <a:pt x="18900" y="19112"/>
                    <a:pt x="21600" y="15628"/>
                    <a:pt x="21600" y="11845"/>
                  </a:cubicBezTo>
                  <a:cubicBezTo>
                    <a:pt x="21600" y="6669"/>
                    <a:pt x="16994" y="2190"/>
                    <a:pt x="10165" y="0"/>
                  </a:cubicBezTo>
                  <a:close/>
                </a:path>
              </a:pathLst>
            </a:custGeom>
            <a:solidFill>
              <a:srgbClr val="70A0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5" name="Freeform 506"/>
            <p:cNvSpPr/>
            <p:nvPr/>
          </p:nvSpPr>
          <p:spPr>
            <a:xfrm>
              <a:off x="1082750" y="152489"/>
              <a:ext cx="640074" cy="1097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419" fill="norm" stroke="1" extrusionOk="0">
                  <a:moveTo>
                    <a:pt x="2948" y="20929"/>
                  </a:moveTo>
                  <a:cubicBezTo>
                    <a:pt x="2664" y="21364"/>
                    <a:pt x="1811" y="21509"/>
                    <a:pt x="959" y="21364"/>
                  </a:cubicBezTo>
                  <a:cubicBezTo>
                    <a:pt x="106" y="21074"/>
                    <a:pt x="-178" y="20639"/>
                    <a:pt x="106" y="20204"/>
                  </a:cubicBezTo>
                  <a:cubicBezTo>
                    <a:pt x="18296" y="489"/>
                    <a:pt x="18296" y="489"/>
                    <a:pt x="18296" y="489"/>
                  </a:cubicBezTo>
                  <a:cubicBezTo>
                    <a:pt x="18580" y="54"/>
                    <a:pt x="19433" y="-91"/>
                    <a:pt x="20285" y="54"/>
                  </a:cubicBezTo>
                  <a:cubicBezTo>
                    <a:pt x="21138" y="199"/>
                    <a:pt x="21422" y="779"/>
                    <a:pt x="21138" y="1214"/>
                  </a:cubicBezTo>
                  <a:lnTo>
                    <a:pt x="2948" y="20929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6" name="Freeform 507"/>
            <p:cNvSpPr/>
            <p:nvPr/>
          </p:nvSpPr>
          <p:spPr>
            <a:xfrm>
              <a:off x="1341325" y="0"/>
              <a:ext cx="282005" cy="5662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320"/>
                  </a:moveTo>
                  <a:lnTo>
                    <a:pt x="14954" y="0"/>
                  </a:lnTo>
                  <a:lnTo>
                    <a:pt x="0" y="14160"/>
                  </a:lnTo>
                  <a:lnTo>
                    <a:pt x="5815" y="21600"/>
                  </a:lnTo>
                  <a:lnTo>
                    <a:pt x="21600" y="7320"/>
                  </a:lnTo>
                  <a:close/>
                </a:path>
              </a:pathLst>
            </a:custGeom>
            <a:solidFill>
              <a:srgbClr val="EF59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7" name="Freeform 508"/>
            <p:cNvSpPr/>
            <p:nvPr/>
          </p:nvSpPr>
          <p:spPr>
            <a:xfrm>
              <a:off x="1511249" y="154135"/>
              <a:ext cx="412161" cy="4466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68" y="18101"/>
                  </a:moveTo>
                  <a:lnTo>
                    <a:pt x="0" y="21600"/>
                  </a:lnTo>
                  <a:lnTo>
                    <a:pt x="10421" y="3651"/>
                  </a:lnTo>
                  <a:lnTo>
                    <a:pt x="21600" y="0"/>
                  </a:lnTo>
                  <a:lnTo>
                    <a:pt x="11368" y="18101"/>
                  </a:lnTo>
                  <a:close/>
                </a:path>
              </a:pathLst>
            </a:custGeom>
            <a:solidFill>
              <a:srgbClr val="EF59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8" name="Freeform 509"/>
            <p:cNvSpPr/>
            <p:nvPr/>
          </p:nvSpPr>
          <p:spPr>
            <a:xfrm>
              <a:off x="1417248" y="179300"/>
              <a:ext cx="206082" cy="3869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42" y="0"/>
                  </a:moveTo>
                  <a:lnTo>
                    <a:pt x="0" y="20722"/>
                  </a:lnTo>
                  <a:lnTo>
                    <a:pt x="0" y="21600"/>
                  </a:lnTo>
                  <a:lnTo>
                    <a:pt x="21600" y="702"/>
                  </a:lnTo>
                  <a:lnTo>
                    <a:pt x="2084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59" name="Freeform 510"/>
            <p:cNvSpPr/>
            <p:nvPr/>
          </p:nvSpPr>
          <p:spPr>
            <a:xfrm>
              <a:off x="1511249" y="223339"/>
              <a:ext cx="206082" cy="3774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842" y="360"/>
                  </a:lnTo>
                  <a:lnTo>
                    <a:pt x="0" y="21600"/>
                  </a:lnTo>
                  <a:lnTo>
                    <a:pt x="1137" y="2124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0" name="Freeform 511"/>
            <p:cNvSpPr/>
            <p:nvPr/>
          </p:nvSpPr>
          <p:spPr>
            <a:xfrm>
              <a:off x="1109938" y="566209"/>
              <a:ext cx="864090" cy="11890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9" y="0"/>
                  </a:moveTo>
                  <a:cubicBezTo>
                    <a:pt x="1497" y="12015"/>
                    <a:pt x="1497" y="12015"/>
                    <a:pt x="1497" y="12015"/>
                  </a:cubicBezTo>
                  <a:cubicBezTo>
                    <a:pt x="1283" y="12420"/>
                    <a:pt x="642" y="12555"/>
                    <a:pt x="0" y="12420"/>
                  </a:cubicBezTo>
                  <a:cubicBezTo>
                    <a:pt x="14543" y="21600"/>
                    <a:pt x="14543" y="21600"/>
                    <a:pt x="14543" y="21600"/>
                  </a:cubicBezTo>
                  <a:cubicBezTo>
                    <a:pt x="18820" y="19170"/>
                    <a:pt x="21600" y="15660"/>
                    <a:pt x="21600" y="11745"/>
                  </a:cubicBezTo>
                  <a:cubicBezTo>
                    <a:pt x="21600" y="6615"/>
                    <a:pt x="17109" y="2295"/>
                    <a:pt x="10479" y="0"/>
                  </a:cubicBezTo>
                  <a:close/>
                </a:path>
              </a:pathLst>
            </a:custGeom>
            <a:solidFill>
              <a:srgbClr val="B7BF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1" name="Freeform 512"/>
            <p:cNvSpPr/>
            <p:nvPr/>
          </p:nvSpPr>
          <p:spPr>
            <a:xfrm>
              <a:off x="1109938" y="811566"/>
              <a:ext cx="549546" cy="7486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38" y="0"/>
                  </a:moveTo>
                  <a:cubicBezTo>
                    <a:pt x="2363" y="11976"/>
                    <a:pt x="2363" y="11976"/>
                    <a:pt x="2363" y="11976"/>
                  </a:cubicBezTo>
                  <a:cubicBezTo>
                    <a:pt x="2025" y="12618"/>
                    <a:pt x="1012" y="12832"/>
                    <a:pt x="0" y="12618"/>
                  </a:cubicBezTo>
                  <a:cubicBezTo>
                    <a:pt x="14175" y="21600"/>
                    <a:pt x="14175" y="21600"/>
                    <a:pt x="14175" y="21600"/>
                  </a:cubicBezTo>
                  <a:cubicBezTo>
                    <a:pt x="18563" y="19248"/>
                    <a:pt x="21600" y="15612"/>
                    <a:pt x="21600" y="11549"/>
                  </a:cubicBezTo>
                  <a:cubicBezTo>
                    <a:pt x="21600" y="6630"/>
                    <a:pt x="17550" y="2352"/>
                    <a:pt x="11138" y="0"/>
                  </a:cubicBezTo>
                  <a:close/>
                </a:path>
              </a:pathLst>
            </a:custGeom>
            <a:solidFill>
              <a:srgbClr val="70A0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62" name="Freeform 513"/>
            <p:cNvSpPr/>
            <p:nvPr/>
          </p:nvSpPr>
          <p:spPr>
            <a:xfrm>
              <a:off x="1109938" y="1041196"/>
              <a:ext cx="256697" cy="342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6104"/>
                    <a:pt x="18720" y="2348"/>
                    <a:pt x="13680" y="0"/>
                  </a:cubicBezTo>
                  <a:cubicBezTo>
                    <a:pt x="5040" y="11739"/>
                    <a:pt x="5040" y="11739"/>
                    <a:pt x="5040" y="11739"/>
                  </a:cubicBezTo>
                  <a:cubicBezTo>
                    <a:pt x="4320" y="13148"/>
                    <a:pt x="2160" y="13617"/>
                    <a:pt x="0" y="13148"/>
                  </a:cubicBezTo>
                  <a:cubicBezTo>
                    <a:pt x="12960" y="21600"/>
                    <a:pt x="12960" y="21600"/>
                    <a:pt x="12960" y="21600"/>
                  </a:cubicBezTo>
                  <a:cubicBezTo>
                    <a:pt x="18000" y="19252"/>
                    <a:pt x="21600" y="15026"/>
                    <a:pt x="21600" y="10800"/>
                  </a:cubicBezTo>
                  <a:close/>
                </a:path>
              </a:pathLst>
            </a:custGeom>
            <a:solidFill>
              <a:srgbClr val="B7BF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explain_ninja_team_copy.png" descr="explain_ninja_team_copy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屏幕快照 2017-07-13 下午2.21.44.png" descr="屏幕快照 2017-07-13 下午2.21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32653" y="-1"/>
            <a:ext cx="6056417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代码编写"/>
          <p:cNvSpPr txBox="1"/>
          <p:nvPr/>
        </p:nvSpPr>
        <p:spPr>
          <a:xfrm>
            <a:off x="7149120" y="1195824"/>
            <a:ext cx="6056417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4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代码编写</a:t>
            </a:r>
          </a:p>
        </p:txBody>
      </p:sp>
      <p:sp>
        <p:nvSpPr>
          <p:cNvPr id="369" name="矩形"/>
          <p:cNvSpPr/>
          <p:nvPr/>
        </p:nvSpPr>
        <p:spPr>
          <a:xfrm>
            <a:off x="6996205" y="1290680"/>
            <a:ext cx="157872" cy="104472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IMG_20170713_085306_HDR-01.jpeg" descr="IMG_20170713_085306_HDR-0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003" y="1289158"/>
            <a:ext cx="5955470" cy="3970314"/>
          </a:xfrm>
          <a:prstGeom prst="rect">
            <a:avLst/>
          </a:prstGeom>
          <a:ln w="12700">
            <a:miter lim="400000"/>
          </a:ln>
        </p:spPr>
      </p:pic>
      <p:sp>
        <p:nvSpPr>
          <p:cNvPr id="372" name="调试"/>
          <p:cNvSpPr txBox="1"/>
          <p:nvPr/>
        </p:nvSpPr>
        <p:spPr>
          <a:xfrm>
            <a:off x="7163183" y="1195824"/>
            <a:ext cx="6056417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4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调试</a:t>
            </a:r>
          </a:p>
        </p:txBody>
      </p:sp>
      <p:sp>
        <p:nvSpPr>
          <p:cNvPr id="373" name="矩形"/>
          <p:cNvSpPr/>
          <p:nvPr/>
        </p:nvSpPr>
        <p:spPr>
          <a:xfrm>
            <a:off x="6996205" y="1290680"/>
            <a:ext cx="157872" cy="104472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标题 3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4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智能课桌升级套装</a:t>
            </a:r>
          </a:p>
        </p:txBody>
      </p:sp>
      <p:sp>
        <p:nvSpPr>
          <p:cNvPr id="144" name="副标题 4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557784">
              <a:spcBef>
                <a:spcPts val="600"/>
              </a:spcBef>
              <a:defRPr sz="1891">
                <a:solidFill>
                  <a:srgbClr val="FFFFFF"/>
                </a:solidFill>
              </a:defRPr>
            </a:pPr>
            <a:r>
              <a:t>From</a:t>
            </a:r>
            <a:r>
              <a:t>——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第十九组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动手制作"/>
          <p:cNvSpPr txBox="1"/>
          <p:nvPr/>
        </p:nvSpPr>
        <p:spPr>
          <a:xfrm>
            <a:off x="7149120" y="1195824"/>
            <a:ext cx="6056417" cy="1234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6400">
                <a:latin typeface="ヒラギノ角ゴシック W6"/>
                <a:ea typeface="ヒラギノ角ゴシック W6"/>
                <a:cs typeface="ヒラギノ角ゴシック W6"/>
                <a:sym typeface="ヒラギノ角ゴシック W6"/>
              </a:defRPr>
            </a:lvl1pPr>
          </a:lstStyle>
          <a:p>
            <a:pPr/>
            <a:r>
              <a:t>动手制作</a:t>
            </a:r>
          </a:p>
        </p:txBody>
      </p:sp>
      <p:sp>
        <p:nvSpPr>
          <p:cNvPr id="376" name="矩形"/>
          <p:cNvSpPr/>
          <p:nvPr/>
        </p:nvSpPr>
        <p:spPr>
          <a:xfrm>
            <a:off x="6996205" y="1290680"/>
            <a:ext cx="157872" cy="1044729"/>
          </a:xfrm>
          <a:prstGeom prst="rect">
            <a:avLst/>
          </a:prstGeom>
          <a:solidFill>
            <a:schemeClr val="accent1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377" name="image5.jpeg" descr="image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79567" y="850111"/>
            <a:ext cx="7022287" cy="5157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78" name="previous.png" descr="previous.png">
            <a:hlinkClick r:id="rId3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290448" y="5961733"/>
            <a:ext cx="675268" cy="67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文本框 16"/>
          <p:cNvSpPr txBox="1"/>
          <p:nvPr/>
        </p:nvSpPr>
        <p:spPr>
          <a:xfrm>
            <a:off x="5425964" y="2297264"/>
            <a:ext cx="2433426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TOW</a:t>
            </a:r>
          </a:p>
        </p:txBody>
      </p:sp>
      <p:sp>
        <p:nvSpPr>
          <p:cNvPr id="381" name="矩形 2"/>
          <p:cNvSpPr txBox="1"/>
          <p:nvPr/>
        </p:nvSpPr>
        <p:spPr>
          <a:xfrm>
            <a:off x="4971681" y="3259723"/>
            <a:ext cx="33045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团队介绍</a:t>
            </a:r>
          </a:p>
        </p:txBody>
      </p:sp>
      <p:grpSp>
        <p:nvGrpSpPr>
          <p:cNvPr id="387" name="组合 60"/>
          <p:cNvGrpSpPr/>
          <p:nvPr/>
        </p:nvGrpSpPr>
        <p:grpSpPr>
          <a:xfrm>
            <a:off x="1571806" y="1897462"/>
            <a:ext cx="2647658" cy="3063078"/>
            <a:chOff x="0" y="0"/>
            <a:chExt cx="2647656" cy="3063077"/>
          </a:xfrm>
        </p:grpSpPr>
        <p:sp>
          <p:nvSpPr>
            <p:cNvPr id="382" name="Freeform 228"/>
            <p:cNvSpPr/>
            <p:nvPr/>
          </p:nvSpPr>
          <p:spPr>
            <a:xfrm>
              <a:off x="0" y="188557"/>
              <a:ext cx="2647654" cy="287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5552"/>
                  </a:lnTo>
                  <a:lnTo>
                    <a:pt x="14859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3" name="Freeform 229"/>
            <p:cNvSpPr/>
            <p:nvPr/>
          </p:nvSpPr>
          <p:spPr>
            <a:xfrm>
              <a:off x="1821344" y="188557"/>
              <a:ext cx="826313" cy="7388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4" name="Freeform 230"/>
            <p:cNvSpPr/>
            <p:nvPr/>
          </p:nvSpPr>
          <p:spPr>
            <a:xfrm>
              <a:off x="1821344" y="927389"/>
              <a:ext cx="826313" cy="727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5" name="Freeform 231"/>
            <p:cNvSpPr/>
            <p:nvPr/>
          </p:nvSpPr>
          <p:spPr>
            <a:xfrm>
              <a:off x="471560" y="0"/>
              <a:ext cx="540781" cy="14815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96" y="0"/>
                  </a:moveTo>
                  <a:cubicBezTo>
                    <a:pt x="5706" y="0"/>
                    <a:pt x="2853" y="530"/>
                    <a:pt x="1223" y="1060"/>
                  </a:cubicBezTo>
                  <a:cubicBezTo>
                    <a:pt x="0" y="1723"/>
                    <a:pt x="0" y="2385"/>
                    <a:pt x="0" y="2518"/>
                  </a:cubicBezTo>
                  <a:cubicBezTo>
                    <a:pt x="0" y="2518"/>
                    <a:pt x="0" y="2518"/>
                    <a:pt x="0" y="2518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18817"/>
                    <a:pt x="0" y="18817"/>
                    <a:pt x="0" y="18817"/>
                  </a:cubicBezTo>
                  <a:cubicBezTo>
                    <a:pt x="0" y="18950"/>
                    <a:pt x="0" y="19480"/>
                    <a:pt x="815" y="20142"/>
                  </a:cubicBezTo>
                  <a:cubicBezTo>
                    <a:pt x="1630" y="20805"/>
                    <a:pt x="4075" y="21600"/>
                    <a:pt x="7743" y="21600"/>
                  </a:cubicBezTo>
                  <a:cubicBezTo>
                    <a:pt x="7743" y="21600"/>
                    <a:pt x="7743" y="21600"/>
                    <a:pt x="7743" y="21600"/>
                  </a:cubicBezTo>
                  <a:cubicBezTo>
                    <a:pt x="11411" y="21600"/>
                    <a:pt x="13449" y="20937"/>
                    <a:pt x="14672" y="20275"/>
                  </a:cubicBezTo>
                  <a:cubicBezTo>
                    <a:pt x="15487" y="19612"/>
                    <a:pt x="15487" y="19082"/>
                    <a:pt x="15487" y="18950"/>
                  </a:cubicBezTo>
                  <a:cubicBezTo>
                    <a:pt x="15487" y="18950"/>
                    <a:pt x="15487" y="18950"/>
                    <a:pt x="15487" y="18950"/>
                  </a:cubicBezTo>
                  <a:cubicBezTo>
                    <a:pt x="15487" y="18817"/>
                    <a:pt x="15487" y="5168"/>
                    <a:pt x="15487" y="4903"/>
                  </a:cubicBezTo>
                  <a:cubicBezTo>
                    <a:pt x="15487" y="4771"/>
                    <a:pt x="15487" y="4373"/>
                    <a:pt x="14672" y="4108"/>
                  </a:cubicBezTo>
                  <a:cubicBezTo>
                    <a:pt x="14264" y="3710"/>
                    <a:pt x="12634" y="3578"/>
                    <a:pt x="10596" y="3578"/>
                  </a:cubicBezTo>
                  <a:cubicBezTo>
                    <a:pt x="8558" y="3578"/>
                    <a:pt x="7336" y="3843"/>
                    <a:pt x="6521" y="4240"/>
                  </a:cubicBezTo>
                  <a:cubicBezTo>
                    <a:pt x="6113" y="4506"/>
                    <a:pt x="6113" y="4903"/>
                    <a:pt x="6113" y="4903"/>
                  </a:cubicBezTo>
                  <a:cubicBezTo>
                    <a:pt x="6113" y="4903"/>
                    <a:pt x="6113" y="4903"/>
                    <a:pt x="6113" y="4903"/>
                  </a:cubicBezTo>
                  <a:cubicBezTo>
                    <a:pt x="6113" y="17757"/>
                    <a:pt x="6113" y="17757"/>
                    <a:pt x="6113" y="17757"/>
                  </a:cubicBezTo>
                  <a:cubicBezTo>
                    <a:pt x="6113" y="17757"/>
                    <a:pt x="6113" y="17757"/>
                    <a:pt x="6113" y="17757"/>
                  </a:cubicBezTo>
                  <a:cubicBezTo>
                    <a:pt x="6113" y="17890"/>
                    <a:pt x="6521" y="18022"/>
                    <a:pt x="7336" y="18022"/>
                  </a:cubicBezTo>
                  <a:cubicBezTo>
                    <a:pt x="7743" y="18022"/>
                    <a:pt x="8558" y="17890"/>
                    <a:pt x="8558" y="17757"/>
                  </a:cubicBezTo>
                  <a:cubicBezTo>
                    <a:pt x="8151" y="17757"/>
                    <a:pt x="8151" y="17757"/>
                    <a:pt x="8151" y="17757"/>
                  </a:cubicBezTo>
                  <a:cubicBezTo>
                    <a:pt x="8151" y="4903"/>
                    <a:pt x="8151" y="4903"/>
                    <a:pt x="8151" y="4903"/>
                  </a:cubicBezTo>
                  <a:cubicBezTo>
                    <a:pt x="8151" y="4903"/>
                    <a:pt x="8151" y="4903"/>
                    <a:pt x="8151" y="4903"/>
                  </a:cubicBezTo>
                  <a:cubicBezTo>
                    <a:pt x="8151" y="4903"/>
                    <a:pt x="8558" y="4771"/>
                    <a:pt x="8558" y="4638"/>
                  </a:cubicBezTo>
                  <a:cubicBezTo>
                    <a:pt x="8966" y="4506"/>
                    <a:pt x="9374" y="4373"/>
                    <a:pt x="10596" y="4373"/>
                  </a:cubicBezTo>
                  <a:cubicBezTo>
                    <a:pt x="13857" y="4373"/>
                    <a:pt x="13042" y="4638"/>
                    <a:pt x="13449" y="4903"/>
                  </a:cubicBezTo>
                  <a:cubicBezTo>
                    <a:pt x="13449" y="5168"/>
                    <a:pt x="13449" y="18817"/>
                    <a:pt x="13449" y="18817"/>
                  </a:cubicBezTo>
                  <a:cubicBezTo>
                    <a:pt x="13449" y="18950"/>
                    <a:pt x="13449" y="18950"/>
                    <a:pt x="13449" y="18950"/>
                  </a:cubicBezTo>
                  <a:cubicBezTo>
                    <a:pt x="13449" y="18950"/>
                    <a:pt x="13042" y="19480"/>
                    <a:pt x="12634" y="20010"/>
                  </a:cubicBezTo>
                  <a:cubicBezTo>
                    <a:pt x="11819" y="20407"/>
                    <a:pt x="10596" y="20805"/>
                    <a:pt x="7743" y="20805"/>
                  </a:cubicBezTo>
                  <a:cubicBezTo>
                    <a:pt x="4891" y="20805"/>
                    <a:pt x="3668" y="20407"/>
                    <a:pt x="2853" y="19877"/>
                  </a:cubicBezTo>
                  <a:cubicBezTo>
                    <a:pt x="2038" y="19347"/>
                    <a:pt x="2038" y="18817"/>
                    <a:pt x="2038" y="18817"/>
                  </a:cubicBezTo>
                  <a:cubicBezTo>
                    <a:pt x="2038" y="2783"/>
                    <a:pt x="2038" y="2783"/>
                    <a:pt x="2038" y="2783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445" y="2385"/>
                    <a:pt x="1630" y="795"/>
                    <a:pt x="10596" y="663"/>
                  </a:cubicBezTo>
                  <a:cubicBezTo>
                    <a:pt x="17117" y="663"/>
                    <a:pt x="18747" y="2120"/>
                    <a:pt x="19155" y="2783"/>
                  </a:cubicBezTo>
                  <a:cubicBezTo>
                    <a:pt x="21600" y="2783"/>
                    <a:pt x="21600" y="2783"/>
                    <a:pt x="21600" y="2783"/>
                  </a:cubicBezTo>
                  <a:cubicBezTo>
                    <a:pt x="21192" y="1988"/>
                    <a:pt x="19155" y="0"/>
                    <a:pt x="10596" y="0"/>
                  </a:cubicBezTo>
                  <a:close/>
                </a:path>
              </a:pathLst>
            </a:cu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86" name="Freeform 232"/>
            <p:cNvSpPr/>
            <p:nvPr/>
          </p:nvSpPr>
          <p:spPr>
            <a:xfrm>
              <a:off x="501842" y="-1"/>
              <a:ext cx="510497" cy="1473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68" y="0"/>
                  </a:moveTo>
                  <a:cubicBezTo>
                    <a:pt x="5616" y="0"/>
                    <a:pt x="3024" y="533"/>
                    <a:pt x="1296" y="1067"/>
                  </a:cubicBezTo>
                  <a:cubicBezTo>
                    <a:pt x="0" y="1733"/>
                    <a:pt x="0" y="2400"/>
                    <a:pt x="0" y="2533"/>
                  </a:cubicBezTo>
                  <a:cubicBezTo>
                    <a:pt x="0" y="2533"/>
                    <a:pt x="0" y="2533"/>
                    <a:pt x="0" y="2533"/>
                  </a:cubicBezTo>
                  <a:cubicBezTo>
                    <a:pt x="0" y="2800"/>
                    <a:pt x="0" y="2800"/>
                    <a:pt x="0" y="2800"/>
                  </a:cubicBezTo>
                  <a:cubicBezTo>
                    <a:pt x="0" y="18933"/>
                    <a:pt x="0" y="18933"/>
                    <a:pt x="0" y="18933"/>
                  </a:cubicBezTo>
                  <a:cubicBezTo>
                    <a:pt x="0" y="19067"/>
                    <a:pt x="0" y="19600"/>
                    <a:pt x="864" y="20267"/>
                  </a:cubicBezTo>
                  <a:cubicBezTo>
                    <a:pt x="1728" y="20933"/>
                    <a:pt x="3888" y="21600"/>
                    <a:pt x="7776" y="21600"/>
                  </a:cubicBezTo>
                  <a:cubicBezTo>
                    <a:pt x="11232" y="21600"/>
                    <a:pt x="12960" y="21067"/>
                    <a:pt x="14256" y="20400"/>
                  </a:cubicBezTo>
                  <a:cubicBezTo>
                    <a:pt x="15120" y="19733"/>
                    <a:pt x="15120" y="19200"/>
                    <a:pt x="15120" y="19067"/>
                  </a:cubicBezTo>
                  <a:cubicBezTo>
                    <a:pt x="15120" y="4933"/>
                    <a:pt x="15120" y="4933"/>
                    <a:pt x="15120" y="4933"/>
                  </a:cubicBezTo>
                  <a:cubicBezTo>
                    <a:pt x="15120" y="4800"/>
                    <a:pt x="15120" y="4400"/>
                    <a:pt x="14256" y="4133"/>
                  </a:cubicBezTo>
                  <a:cubicBezTo>
                    <a:pt x="13824" y="3867"/>
                    <a:pt x="12528" y="3600"/>
                    <a:pt x="10800" y="3600"/>
                  </a:cubicBezTo>
                  <a:cubicBezTo>
                    <a:pt x="9072" y="3600"/>
                    <a:pt x="7776" y="4000"/>
                    <a:pt x="6912" y="4267"/>
                  </a:cubicBezTo>
                  <a:cubicBezTo>
                    <a:pt x="6480" y="4533"/>
                    <a:pt x="6480" y="4933"/>
                    <a:pt x="6480" y="4933"/>
                  </a:cubicBezTo>
                  <a:cubicBezTo>
                    <a:pt x="6480" y="17867"/>
                    <a:pt x="6480" y="17867"/>
                    <a:pt x="6480" y="17867"/>
                  </a:cubicBezTo>
                  <a:cubicBezTo>
                    <a:pt x="6480" y="17867"/>
                    <a:pt x="6480" y="17867"/>
                    <a:pt x="6480" y="17867"/>
                  </a:cubicBezTo>
                  <a:cubicBezTo>
                    <a:pt x="6480" y="18000"/>
                    <a:pt x="6912" y="18000"/>
                    <a:pt x="6912" y="18000"/>
                  </a:cubicBezTo>
                  <a:cubicBezTo>
                    <a:pt x="7344" y="18000"/>
                    <a:pt x="7776" y="18000"/>
                    <a:pt x="7776" y="17867"/>
                  </a:cubicBezTo>
                  <a:cubicBezTo>
                    <a:pt x="7344" y="17867"/>
                    <a:pt x="7344" y="17867"/>
                    <a:pt x="7344" y="17867"/>
                  </a:cubicBezTo>
                  <a:cubicBezTo>
                    <a:pt x="7344" y="4933"/>
                    <a:pt x="7344" y="4933"/>
                    <a:pt x="7344" y="4933"/>
                  </a:cubicBezTo>
                  <a:cubicBezTo>
                    <a:pt x="7344" y="4933"/>
                    <a:pt x="7776" y="4800"/>
                    <a:pt x="7776" y="4667"/>
                  </a:cubicBezTo>
                  <a:cubicBezTo>
                    <a:pt x="8208" y="4533"/>
                    <a:pt x="8640" y="4400"/>
                    <a:pt x="9936" y="4400"/>
                  </a:cubicBezTo>
                  <a:cubicBezTo>
                    <a:pt x="10368" y="4400"/>
                    <a:pt x="10368" y="4400"/>
                    <a:pt x="10800" y="4400"/>
                  </a:cubicBezTo>
                  <a:cubicBezTo>
                    <a:pt x="10800" y="4400"/>
                    <a:pt x="11232" y="4400"/>
                    <a:pt x="11664" y="4400"/>
                  </a:cubicBezTo>
                  <a:cubicBezTo>
                    <a:pt x="14688" y="4400"/>
                    <a:pt x="13824" y="4667"/>
                    <a:pt x="14256" y="4933"/>
                  </a:cubicBezTo>
                  <a:cubicBezTo>
                    <a:pt x="14256" y="18933"/>
                    <a:pt x="14256" y="18933"/>
                    <a:pt x="14256" y="18933"/>
                  </a:cubicBezTo>
                  <a:cubicBezTo>
                    <a:pt x="14256" y="19067"/>
                    <a:pt x="14256" y="19067"/>
                    <a:pt x="14256" y="19067"/>
                  </a:cubicBezTo>
                  <a:cubicBezTo>
                    <a:pt x="14256" y="19067"/>
                    <a:pt x="13824" y="19600"/>
                    <a:pt x="13392" y="20133"/>
                  </a:cubicBezTo>
                  <a:cubicBezTo>
                    <a:pt x="12528" y="20533"/>
                    <a:pt x="11232" y="20933"/>
                    <a:pt x="8208" y="20933"/>
                  </a:cubicBezTo>
                  <a:cubicBezTo>
                    <a:pt x="8208" y="20933"/>
                    <a:pt x="7776" y="20933"/>
                    <a:pt x="7776" y="20933"/>
                  </a:cubicBezTo>
                  <a:cubicBezTo>
                    <a:pt x="7344" y="20933"/>
                    <a:pt x="7344" y="20933"/>
                    <a:pt x="6912" y="20933"/>
                  </a:cubicBezTo>
                  <a:cubicBezTo>
                    <a:pt x="3888" y="20933"/>
                    <a:pt x="2592" y="20533"/>
                    <a:pt x="1728" y="20000"/>
                  </a:cubicBezTo>
                  <a:cubicBezTo>
                    <a:pt x="864" y="19467"/>
                    <a:pt x="864" y="18933"/>
                    <a:pt x="864" y="189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1296" y="2400"/>
                    <a:pt x="432" y="800"/>
                    <a:pt x="9936" y="667"/>
                  </a:cubicBezTo>
                  <a:cubicBezTo>
                    <a:pt x="9936" y="667"/>
                    <a:pt x="10368" y="667"/>
                    <a:pt x="10368" y="667"/>
                  </a:cubicBezTo>
                  <a:cubicBezTo>
                    <a:pt x="10800" y="667"/>
                    <a:pt x="10800" y="667"/>
                    <a:pt x="11232" y="667"/>
                  </a:cubicBezTo>
                  <a:cubicBezTo>
                    <a:pt x="18144" y="667"/>
                    <a:pt x="19872" y="2133"/>
                    <a:pt x="20736" y="2800"/>
                  </a:cubicBezTo>
                  <a:cubicBezTo>
                    <a:pt x="21600" y="2800"/>
                    <a:pt x="21600" y="2800"/>
                    <a:pt x="21600" y="2800"/>
                  </a:cubicBezTo>
                  <a:cubicBezTo>
                    <a:pt x="21168" y="2000"/>
                    <a:pt x="19008" y="0"/>
                    <a:pt x="10368" y="0"/>
                  </a:cubicBezTo>
                  <a:close/>
                </a:path>
              </a:pathLst>
            </a:custGeom>
            <a:solidFill>
              <a:srgbClr val="78A8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团队精神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30351">
              <a:defRPr b="1" sz="3596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团队精神</a:t>
            </a:r>
          </a:p>
        </p:txBody>
      </p:sp>
      <p:sp>
        <p:nvSpPr>
          <p:cNvPr id="390" name="富强民主文明和谐"/>
          <p:cNvSpPr txBox="1"/>
          <p:nvPr/>
        </p:nvSpPr>
        <p:spPr>
          <a:xfrm>
            <a:off x="2208648" y="2311478"/>
            <a:ext cx="7774704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富强民主文明和谐</a:t>
            </a:r>
          </a:p>
        </p:txBody>
      </p:sp>
      <p:sp>
        <p:nvSpPr>
          <p:cNvPr id="391" name="构建科学社会主义"/>
          <p:cNvSpPr txBox="1"/>
          <p:nvPr/>
        </p:nvSpPr>
        <p:spPr>
          <a:xfrm>
            <a:off x="2208648" y="2805429"/>
            <a:ext cx="7774704" cy="1247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6500">
                <a:solidFill>
                  <a:srgbClr val="000000"/>
                </a:solidFill>
              </a:defRPr>
            </a:lvl1pPr>
          </a:lstStyle>
          <a:p>
            <a:pPr/>
            <a:r>
              <a:t>构建科学社会主义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4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2" presetID="15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5000">
                                          <p:val>
                                            <p:strVal val="ppt_x+-0.0500*(ppt_x*0.9511+(1-ppt_y)*0.3090)"/>
                                          </p:val>
                                        </p:tav>
                                        <p:tav tm="10000">
                                          <p:val>
                                            <p:strVal val="ppt_x+-0.1000*(ppt_x*0.8090+(1-ppt_y)*0.5878)"/>
                                          </p:val>
                                        </p:tav>
                                        <p:tav tm="15000">
                                          <p:val>
                                            <p:strVal val="ppt_x+-0.1500*(ppt_x*0.5878+(1-ppt_y)*0.8090)"/>
                                          </p:val>
                                        </p:tav>
                                        <p:tav tm="20000">
                                          <p:val>
                                            <p:strVal val="ppt_x+-0.2000*(ppt_x*0.3090+(1-ppt_y)*0.9511)"/>
                                          </p:val>
                                        </p:tav>
                                        <p:tav tm="25000">
                                          <p:val>
                                            <p:strVal val="ppt_x+-0.2500*(ppt_x*-0.0000+(1-ppt_y)*1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x+-0.3000*(ppt_x*-0.3090+(1-ppt_y)*0.9511)"/>
                                          </p:val>
                                        </p:tav>
                                        <p:tav tm="35000">
                                          <p:val>
                                            <p:strVal val="ppt_x+-0.3500*(ppt_x*-0.5878+(1-ppt_y)*0.8090)"/>
                                          </p:val>
                                        </p:tav>
                                        <p:tav tm="40000">
                                          <p:val>
                                            <p:strVal val="ppt_x+-0.4000*(ppt_x*-0.8090+(1-ppt_y)*0.5878)"/>
                                          </p:val>
                                        </p:tav>
                                        <p:tav tm="45000">
                                          <p:val>
                                            <p:strVal val="ppt_x+-0.4500*(ppt_x*-0.9511+(1-ppt_y)*0.3090)"/>
                                          </p:val>
                                        </p:tav>
                                        <p:tav tm="50000">
                                          <p:val>
                                            <p:strVal val="ppt_x+-0.5000*(ppt_x*-1.0000+(1-ppt_y)*-0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x+-0.5500*(ppt_x*-0.9511+(1-ppt_y)*-0.3090)"/>
                                          </p:val>
                                        </p:tav>
                                        <p:tav tm="60000">
                                          <p:val>
                                            <p:strVal val="ppt_x+-0.6000*(ppt_x*-0.8090+(1-ppt_y)*-0.5878)"/>
                                          </p:val>
                                        </p:tav>
                                        <p:tav tm="65000">
                                          <p:val>
                                            <p:strVal val="ppt_x+-0.6500*(ppt_x*-0.5878+(1-ppt_y)*-0.8090)"/>
                                          </p:val>
                                        </p:tav>
                                        <p:tav tm="70000">
                                          <p:val>
                                            <p:strVal val="ppt_x+-0.7000*(ppt_x*-0.3090+(1-ppt_y)*-0.9511)"/>
                                          </p:val>
                                        </p:tav>
                                        <p:tav tm="75000">
                                          <p:val>
                                            <p:strVal val="ppt_x+-0.7500*(ppt_x*0.0000+(1-ppt_y)*-1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x+-0.8000*(ppt_x*0.3090+(1-ppt_y)*-0.9511)"/>
                                          </p:val>
                                        </p:tav>
                                        <p:tav tm="85000">
                                          <p:val>
                                            <p:strVal val="ppt_x+-0.8500*(ppt_x*0.5878+(1-ppt_y)*-0.8090)"/>
                                          </p:val>
                                        </p:tav>
                                        <p:tav tm="90000">
                                          <p:val>
                                            <p:strVal val="ppt_x+-0.9000*(ppt_x*0.8090+(1-ppt_y)*-0.5878)"/>
                                          </p:val>
                                        </p:tav>
                                        <p:tav tm="95000">
                                          <p:val>
                                            <p:strVal val="ppt_x+-0.9500*(ppt_x*0.9511+(1-ppt_y)*-0.3090)"/>
                                          </p:val>
                                        </p:tav>
                                        <p:tav tm="100000">
                                          <p:val>
                                            <p:strVal val="ppt_x+-1.0000*(ppt_x*1.0000+(1-ppt_y)*0.0000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-0.0500*(ppt_x*0.3090-(1-ppt_y)*0.9511)"/>
                                          </p:val>
                                        </p:tav>
                                        <p:tav tm="10000">
                                          <p:val>
                                            <p:strVal val="ppt_y+-0.1000*(ppt_x*0.5878-(1-ppt_y)*0.8090)"/>
                                          </p:val>
                                        </p:tav>
                                        <p:tav tm="15000">
                                          <p:val>
                                            <p:strVal val="ppt_y+-0.1500*(ppt_x*0.8090-(1-ppt_y)*0.5878)"/>
                                          </p:val>
                                        </p:tav>
                                        <p:tav tm="20000">
                                          <p:val>
                                            <p:strVal val="ppt_y+-0.2000*(ppt_x*0.9511-(1-ppt_y)*0.3090)"/>
                                          </p:val>
                                        </p:tav>
                                        <p:tav tm="25000">
                                          <p:val>
                                            <p:strVal val="ppt_y+-0.2500*(ppt_x*1.0000-(1-ppt_y)*-0.0000)"/>
                                          </p:val>
                                        </p:tav>
                                        <p:tav tm="30000">
                                          <p:val>
                                            <p:strVal val="ppt_y+-0.3000*(ppt_x*0.9511-(1-ppt_y)*-0.3090)"/>
                                          </p:val>
                                        </p:tav>
                                        <p:tav tm="35000">
                                          <p:val>
                                            <p:strVal val="ppt_y+-0.3500*(ppt_x*0.8090-(1-ppt_y)*-0.5878)"/>
                                          </p:val>
                                        </p:tav>
                                        <p:tav tm="40000">
                                          <p:val>
                                            <p:strVal val="ppt_y+-0.4000*(ppt_x*0.5878-(1-ppt_y)*-0.8090)"/>
                                          </p:val>
                                        </p:tav>
                                        <p:tav tm="45000">
                                          <p:val>
                                            <p:strVal val="ppt_y+-0.4500*(ppt_x*0.3090-(1-ppt_y)*-0.9511)"/>
                                          </p:val>
                                        </p:tav>
                                        <p:tav tm="50000">
                                          <p:val>
                                            <p:strVal val="ppt_y+-0.5000*(ppt_x*-0.0000-(1-ppt_y)*-1.0000)"/>
                                          </p:val>
                                        </p:tav>
                                        <p:tav tm="55000">
                                          <p:val>
                                            <p:strVal val="ppt_y+-0.5500*(ppt_x*-0.3090-(1-ppt_y)*-0.9511)"/>
                                          </p:val>
                                        </p:tav>
                                        <p:tav tm="60000">
                                          <p:val>
                                            <p:strVal val="ppt_y+-0.6000*(ppt_x*-0.5878-(1-ppt_y)*-0.8090)"/>
                                          </p:val>
                                        </p:tav>
                                        <p:tav tm="65000">
                                          <p:val>
                                            <p:strVal val="ppt_y+-0.6500*(ppt_x*-0.8090-(1-ppt_y)*-0.5878)"/>
                                          </p:val>
                                        </p:tav>
                                        <p:tav tm="70000">
                                          <p:val>
                                            <p:strVal val="ppt_y+-0.7000*(ppt_x*-0.9511-(1-ppt_y)*-0.3090)"/>
                                          </p:val>
                                        </p:tav>
                                        <p:tav tm="75000">
                                          <p:val>
                                            <p:strVal val="ppt_y+-0.7500*(ppt_x*-1.0000-(1-ppt_y)*0.0000)"/>
                                          </p:val>
                                        </p:tav>
                                        <p:tav tm="80000">
                                          <p:val>
                                            <p:strVal val="ppt_y+-0.8000*(ppt_x*-0.9511-(1-ppt_y)*0.3090)"/>
                                          </p:val>
                                        </p:tav>
                                        <p:tav tm="85000">
                                          <p:val>
                                            <p:strVal val="ppt_y+-0.8500*(ppt_x*-0.8090-(1-ppt_y)*0.5878)"/>
                                          </p:val>
                                        </p:tav>
                                        <p:tav tm="90000">
                                          <p:val>
                                            <p:strVal val="ppt_y+-0.9000*(ppt_x*-0.5878-(1-ppt_y)*0.8090)"/>
                                          </p:val>
                                        </p:tav>
                                        <p:tav tm="95000">
                                          <p:val>
                                            <p:strVal val="ppt_y+-0.9500*(ppt_x*-0.3090-(1-ppt_y)*0.9511)"/>
                                          </p:val>
                                        </p:tav>
                                        <p:tav tm="100000">
                                          <p:val>
                                            <p:strVal val="ppt_y+-1.0000*(ppt_x*0.0000-(1-ppt_y)*1.0000)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91" grpId="3"/>
      <p:bldP build="whole" bldLvl="1" animBg="1" rev="0" advAuto="0" spid="390" grpId="1"/>
      <p:bldP build="whole" bldLvl="1" animBg="1" rev="0" advAuto="0" spid="390" grpId="2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职能分工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 defTabSz="557784">
              <a:defRPr b="1" sz="3599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职能分工</a:t>
            </a:r>
          </a:p>
        </p:txBody>
      </p:sp>
      <p:sp>
        <p:nvSpPr>
          <p:cNvPr id="394" name="项目经理"/>
          <p:cNvSpPr txBox="1"/>
          <p:nvPr/>
        </p:nvSpPr>
        <p:spPr>
          <a:xfrm>
            <a:off x="1367995" y="1543353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项目经理</a:t>
            </a:r>
          </a:p>
        </p:txBody>
      </p:sp>
      <p:sp>
        <p:nvSpPr>
          <p:cNvPr id="395" name="吴心妍"/>
          <p:cNvSpPr txBox="1"/>
          <p:nvPr/>
        </p:nvSpPr>
        <p:spPr>
          <a:xfrm>
            <a:off x="1367995" y="2224567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吴心妍</a:t>
            </a:r>
          </a:p>
        </p:txBody>
      </p:sp>
      <p:sp>
        <p:nvSpPr>
          <p:cNvPr id="396" name="技术总监"/>
          <p:cNvSpPr txBox="1"/>
          <p:nvPr/>
        </p:nvSpPr>
        <p:spPr>
          <a:xfrm>
            <a:off x="7552600" y="4572918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技术总监</a:t>
            </a:r>
          </a:p>
        </p:txBody>
      </p:sp>
      <p:sp>
        <p:nvSpPr>
          <p:cNvPr id="397" name="林宇轩"/>
          <p:cNvSpPr txBox="1"/>
          <p:nvPr/>
        </p:nvSpPr>
        <p:spPr>
          <a:xfrm>
            <a:off x="7552600" y="5254132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>
                <a:solidFill>
                  <a:srgbClr val="000000"/>
                </a:solidFill>
              </a:defRPr>
            </a:lvl1pPr>
          </a:lstStyle>
          <a:p>
            <a:pPr/>
            <a:r>
              <a:t>林宇轩</a:t>
            </a:r>
          </a:p>
        </p:txBody>
      </p:sp>
      <p:sp>
        <p:nvSpPr>
          <p:cNvPr id="398" name="销售经理"/>
          <p:cNvSpPr txBox="1"/>
          <p:nvPr/>
        </p:nvSpPr>
        <p:spPr>
          <a:xfrm>
            <a:off x="8008901" y="1575114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销售经理</a:t>
            </a:r>
          </a:p>
        </p:txBody>
      </p:sp>
      <p:sp>
        <p:nvSpPr>
          <p:cNvPr id="399" name="曹灏杰…"/>
          <p:cNvSpPr txBox="1"/>
          <p:nvPr/>
        </p:nvSpPr>
        <p:spPr>
          <a:xfrm>
            <a:off x="8008901" y="2224062"/>
            <a:ext cx="2287106" cy="13763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3600">
                <a:solidFill>
                  <a:srgbClr val="00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曹灏杰</a:t>
            </a:r>
            <a:r>
              <a:t> </a:t>
            </a:r>
          </a:p>
          <a:p>
            <a:pPr algn="ctr">
              <a:defRPr sz="3600">
                <a:solidFill>
                  <a:srgbClr val="00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郑哲全</a:t>
            </a:r>
          </a:p>
        </p:txBody>
      </p:sp>
      <p:sp>
        <p:nvSpPr>
          <p:cNvPr id="400" name="企划经理"/>
          <p:cNvSpPr txBox="1"/>
          <p:nvPr/>
        </p:nvSpPr>
        <p:spPr>
          <a:xfrm>
            <a:off x="1367995" y="3958228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企划经理</a:t>
            </a:r>
          </a:p>
        </p:txBody>
      </p:sp>
      <p:sp>
        <p:nvSpPr>
          <p:cNvPr id="401" name="袁诗潼"/>
          <p:cNvSpPr txBox="1"/>
          <p:nvPr/>
        </p:nvSpPr>
        <p:spPr>
          <a:xfrm>
            <a:off x="1367995" y="4639442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袁诗潼</a:t>
            </a:r>
          </a:p>
        </p:txBody>
      </p:sp>
      <p:sp>
        <p:nvSpPr>
          <p:cNvPr id="402" name="文案"/>
          <p:cNvSpPr txBox="1"/>
          <p:nvPr/>
        </p:nvSpPr>
        <p:spPr>
          <a:xfrm>
            <a:off x="4952447" y="1867827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文案</a:t>
            </a:r>
          </a:p>
        </p:txBody>
      </p:sp>
      <p:sp>
        <p:nvSpPr>
          <p:cNvPr id="403" name="宋韵淇"/>
          <p:cNvSpPr txBox="1"/>
          <p:nvPr/>
        </p:nvSpPr>
        <p:spPr>
          <a:xfrm>
            <a:off x="4952447" y="2549041"/>
            <a:ext cx="2287107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3600">
                <a:solidFill>
                  <a:srgbClr val="0000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宋韵淇</a:t>
            </a:r>
          </a:p>
        </p:txBody>
      </p:sp>
      <p:sp>
        <p:nvSpPr>
          <p:cNvPr id="404" name="后勤主管"/>
          <p:cNvSpPr txBox="1"/>
          <p:nvPr/>
        </p:nvSpPr>
        <p:spPr>
          <a:xfrm>
            <a:off x="4460297" y="3896023"/>
            <a:ext cx="228710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b="1" sz="3600">
                <a:solidFill>
                  <a:srgbClr val="6600CC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后勤主管</a:t>
            </a:r>
          </a:p>
        </p:txBody>
      </p:sp>
      <p:sp>
        <p:nvSpPr>
          <p:cNvPr id="405" name="吴丽华…"/>
          <p:cNvSpPr txBox="1"/>
          <p:nvPr/>
        </p:nvSpPr>
        <p:spPr>
          <a:xfrm>
            <a:off x="4460297" y="4599855"/>
            <a:ext cx="2287107" cy="13763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spAutoFit/>
          </a:bodyPr>
          <a:lstStyle/>
          <a:p>
            <a:pPr algn="ctr">
              <a:defRPr sz="3600">
                <a:solidFill>
                  <a:srgbClr val="00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吴丽华</a:t>
            </a:r>
            <a:r>
              <a:t> </a:t>
            </a:r>
          </a:p>
          <a:p>
            <a:pPr algn="ctr">
              <a:defRPr sz="3600">
                <a:solidFill>
                  <a:srgbClr val="000000"/>
                </a:solidFill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罗栩锋</a:t>
            </a:r>
          </a:p>
        </p:txBody>
      </p:sp>
      <p:pic>
        <p:nvPicPr>
          <p:cNvPr id="406" name="previous.png" descr="previous.pn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0448" y="5961733"/>
            <a:ext cx="675268" cy="67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push dir="r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文本框 16"/>
          <p:cNvSpPr txBox="1"/>
          <p:nvPr/>
        </p:nvSpPr>
        <p:spPr>
          <a:xfrm>
            <a:off x="5425964" y="2297264"/>
            <a:ext cx="2392622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FIVE</a:t>
            </a:r>
          </a:p>
        </p:txBody>
      </p:sp>
      <p:sp>
        <p:nvSpPr>
          <p:cNvPr id="409" name="矩形 2"/>
          <p:cNvSpPr txBox="1"/>
          <p:nvPr/>
        </p:nvSpPr>
        <p:spPr>
          <a:xfrm>
            <a:off x="4971681" y="3259723"/>
            <a:ext cx="33045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营销方案</a:t>
            </a:r>
          </a:p>
        </p:txBody>
      </p:sp>
      <p:grpSp>
        <p:nvGrpSpPr>
          <p:cNvPr id="421" name="组合 29"/>
          <p:cNvGrpSpPr/>
          <p:nvPr/>
        </p:nvGrpSpPr>
        <p:grpSpPr>
          <a:xfrm>
            <a:off x="2168699" y="2320948"/>
            <a:ext cx="1910428" cy="2216106"/>
            <a:chOff x="0" y="0"/>
            <a:chExt cx="1910427" cy="2216105"/>
          </a:xfrm>
        </p:grpSpPr>
        <p:sp>
          <p:nvSpPr>
            <p:cNvPr id="410" name="Freeform 597"/>
            <p:cNvSpPr/>
            <p:nvPr/>
          </p:nvSpPr>
          <p:spPr>
            <a:xfrm>
              <a:off x="306938" y="1434131"/>
              <a:ext cx="426011" cy="78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7" y="16351"/>
                  </a:moveTo>
                  <a:cubicBezTo>
                    <a:pt x="20647" y="16351"/>
                    <a:pt x="20647" y="16351"/>
                    <a:pt x="20647" y="16351"/>
                  </a:cubicBezTo>
                  <a:cubicBezTo>
                    <a:pt x="20647" y="16150"/>
                    <a:pt x="20329" y="15948"/>
                    <a:pt x="20012" y="15746"/>
                  </a:cubicBezTo>
                  <a:cubicBezTo>
                    <a:pt x="19376" y="14938"/>
                    <a:pt x="17788" y="12516"/>
                    <a:pt x="17153" y="726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591"/>
                    <a:pt x="0" y="20591"/>
                    <a:pt x="0" y="20591"/>
                  </a:cubicBezTo>
                  <a:cubicBezTo>
                    <a:pt x="0" y="21196"/>
                    <a:pt x="635" y="21600"/>
                    <a:pt x="1588" y="21600"/>
                  </a:cubicBezTo>
                  <a:cubicBezTo>
                    <a:pt x="15565" y="21600"/>
                    <a:pt x="15565" y="21600"/>
                    <a:pt x="15565" y="21600"/>
                  </a:cubicBezTo>
                  <a:cubicBezTo>
                    <a:pt x="15565" y="21600"/>
                    <a:pt x="15565" y="21600"/>
                    <a:pt x="15565" y="21600"/>
                  </a:cubicBezTo>
                  <a:cubicBezTo>
                    <a:pt x="15882" y="21600"/>
                    <a:pt x="15882" y="21600"/>
                    <a:pt x="15882" y="21600"/>
                  </a:cubicBezTo>
                  <a:cubicBezTo>
                    <a:pt x="19059" y="21600"/>
                    <a:pt x="21600" y="19985"/>
                    <a:pt x="21600" y="18168"/>
                  </a:cubicBezTo>
                  <a:cubicBezTo>
                    <a:pt x="21600" y="17563"/>
                    <a:pt x="21282" y="16957"/>
                    <a:pt x="20647" y="16351"/>
                  </a:cubicBez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1" name="Freeform 598"/>
            <p:cNvSpPr/>
            <p:nvPr/>
          </p:nvSpPr>
          <p:spPr>
            <a:xfrm>
              <a:off x="494805" y="1434131"/>
              <a:ext cx="238143" cy="7819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95" y="16351"/>
                  </a:moveTo>
                  <a:cubicBezTo>
                    <a:pt x="19895" y="16351"/>
                    <a:pt x="19895" y="16351"/>
                    <a:pt x="19895" y="16351"/>
                  </a:cubicBezTo>
                  <a:cubicBezTo>
                    <a:pt x="19895" y="16150"/>
                    <a:pt x="19326" y="15948"/>
                    <a:pt x="18758" y="15746"/>
                  </a:cubicBezTo>
                  <a:cubicBezTo>
                    <a:pt x="17621" y="14938"/>
                    <a:pt x="14779" y="12516"/>
                    <a:pt x="13642" y="7267"/>
                  </a:cubicBezTo>
                  <a:cubicBezTo>
                    <a:pt x="13642" y="0"/>
                    <a:pt x="13642" y="0"/>
                    <a:pt x="136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368" y="21600"/>
                    <a:pt x="11368" y="21600"/>
                    <a:pt x="11368" y="21600"/>
                  </a:cubicBezTo>
                  <a:cubicBezTo>
                    <a:pt x="17053" y="21600"/>
                    <a:pt x="21600" y="19985"/>
                    <a:pt x="21600" y="18168"/>
                  </a:cubicBezTo>
                  <a:cubicBezTo>
                    <a:pt x="21600" y="17563"/>
                    <a:pt x="21032" y="16957"/>
                    <a:pt x="19895" y="163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2" name="Freeform 599"/>
            <p:cNvSpPr/>
            <p:nvPr/>
          </p:nvSpPr>
          <p:spPr>
            <a:xfrm>
              <a:off x="777930" y="169993"/>
              <a:ext cx="894356" cy="172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498"/>
                  </a:moveTo>
                  <a:cubicBezTo>
                    <a:pt x="0" y="15102"/>
                    <a:pt x="0" y="15102"/>
                    <a:pt x="0" y="15102"/>
                  </a:cubicBezTo>
                  <a:cubicBezTo>
                    <a:pt x="3172" y="15285"/>
                    <a:pt x="11178" y="16292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1178" y="5308"/>
                    <a:pt x="3172" y="6315"/>
                    <a:pt x="0" y="6498"/>
                  </a:cubicBez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3" name="Freeform 600"/>
            <p:cNvSpPr/>
            <p:nvPr/>
          </p:nvSpPr>
          <p:spPr>
            <a:xfrm>
              <a:off x="777930" y="169993"/>
              <a:ext cx="894356" cy="8623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1178" y="10617"/>
                    <a:pt x="3172" y="12631"/>
                    <a:pt x="0" y="12997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4" name="Freeform 601"/>
            <p:cNvSpPr/>
            <p:nvPr/>
          </p:nvSpPr>
          <p:spPr>
            <a:xfrm>
              <a:off x="0" y="630523"/>
              <a:ext cx="883772" cy="80360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1" y="0"/>
                  </a:moveTo>
                  <a:cubicBezTo>
                    <a:pt x="16851" y="0"/>
                    <a:pt x="16851" y="0"/>
                    <a:pt x="16851" y="0"/>
                  </a:cubicBezTo>
                  <a:cubicBezTo>
                    <a:pt x="4749" y="0"/>
                    <a:pt x="4749" y="0"/>
                    <a:pt x="4749" y="0"/>
                  </a:cubicBezTo>
                  <a:cubicBezTo>
                    <a:pt x="2145" y="0"/>
                    <a:pt x="0" y="2749"/>
                    <a:pt x="0" y="6087"/>
                  </a:cubicBezTo>
                  <a:cubicBezTo>
                    <a:pt x="0" y="15513"/>
                    <a:pt x="0" y="15513"/>
                    <a:pt x="0" y="15513"/>
                  </a:cubicBezTo>
                  <a:cubicBezTo>
                    <a:pt x="0" y="18851"/>
                    <a:pt x="2145" y="21600"/>
                    <a:pt x="4749" y="21600"/>
                  </a:cubicBezTo>
                  <a:cubicBezTo>
                    <a:pt x="16851" y="21600"/>
                    <a:pt x="16851" y="21600"/>
                    <a:pt x="16851" y="21600"/>
                  </a:cubicBezTo>
                  <a:cubicBezTo>
                    <a:pt x="20681" y="21600"/>
                    <a:pt x="20681" y="21600"/>
                    <a:pt x="20681" y="21600"/>
                  </a:cubicBezTo>
                  <a:cubicBezTo>
                    <a:pt x="21140" y="21600"/>
                    <a:pt x="21600" y="21011"/>
                    <a:pt x="21600" y="20422"/>
                  </a:cubicBezTo>
                  <a:cubicBezTo>
                    <a:pt x="21600" y="15513"/>
                    <a:pt x="21600" y="15513"/>
                    <a:pt x="21600" y="15513"/>
                  </a:cubicBezTo>
                  <a:cubicBezTo>
                    <a:pt x="21600" y="6087"/>
                    <a:pt x="21600" y="6087"/>
                    <a:pt x="21600" y="6087"/>
                  </a:cubicBezTo>
                  <a:cubicBezTo>
                    <a:pt x="21600" y="1178"/>
                    <a:pt x="21600" y="1178"/>
                    <a:pt x="21600" y="1178"/>
                  </a:cubicBezTo>
                  <a:cubicBezTo>
                    <a:pt x="21600" y="589"/>
                    <a:pt x="21140" y="0"/>
                    <a:pt x="20681" y="0"/>
                  </a:cubicBez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5" name="Rectangle 602"/>
            <p:cNvSpPr/>
            <p:nvPr/>
          </p:nvSpPr>
          <p:spPr>
            <a:xfrm>
              <a:off x="306938" y="1434131"/>
              <a:ext cx="338691" cy="43272"/>
            </a:xfrm>
            <a:prstGeom prst="rect">
              <a:avLst/>
            </a:pr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6" name="Freeform 603"/>
            <p:cNvSpPr/>
            <p:nvPr/>
          </p:nvSpPr>
          <p:spPr>
            <a:xfrm>
              <a:off x="1627302" y="169993"/>
              <a:ext cx="44985" cy="1724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051"/>
                  </a:moveTo>
                  <a:cubicBezTo>
                    <a:pt x="9257" y="21234"/>
                    <a:pt x="15429" y="21417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5429" y="183"/>
                    <a:pt x="9257" y="366"/>
                    <a:pt x="0" y="549"/>
                  </a:cubicBezTo>
                  <a:lnTo>
                    <a:pt x="0" y="21051"/>
                  </a:lnTo>
                  <a:close/>
                </a:path>
              </a:pathLst>
            </a:cu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7" name="Freeform 604"/>
            <p:cNvSpPr/>
            <p:nvPr/>
          </p:nvSpPr>
          <p:spPr>
            <a:xfrm>
              <a:off x="0" y="630523"/>
              <a:ext cx="883772" cy="4079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1" y="0"/>
                  </a:moveTo>
                  <a:cubicBezTo>
                    <a:pt x="4749" y="0"/>
                    <a:pt x="4749" y="0"/>
                    <a:pt x="4749" y="0"/>
                  </a:cubicBezTo>
                  <a:cubicBezTo>
                    <a:pt x="2145" y="0"/>
                    <a:pt x="0" y="5400"/>
                    <a:pt x="0" y="11957"/>
                  </a:cubicBezTo>
                  <a:cubicBezTo>
                    <a:pt x="0" y="18129"/>
                    <a:pt x="0" y="18129"/>
                    <a:pt x="0" y="18129"/>
                  </a:cubicBezTo>
                  <a:cubicBezTo>
                    <a:pt x="153" y="20057"/>
                    <a:pt x="919" y="21600"/>
                    <a:pt x="1838" y="21600"/>
                  </a:cubicBezTo>
                  <a:cubicBezTo>
                    <a:pt x="19762" y="21600"/>
                    <a:pt x="19762" y="21600"/>
                    <a:pt x="19762" y="21600"/>
                  </a:cubicBezTo>
                  <a:cubicBezTo>
                    <a:pt x="20681" y="21600"/>
                    <a:pt x="21447" y="20057"/>
                    <a:pt x="21600" y="18129"/>
                  </a:cubicBezTo>
                  <a:cubicBezTo>
                    <a:pt x="21600" y="2314"/>
                    <a:pt x="21600" y="2314"/>
                    <a:pt x="21600" y="2314"/>
                  </a:cubicBezTo>
                  <a:cubicBezTo>
                    <a:pt x="21600" y="1157"/>
                    <a:pt x="21140" y="0"/>
                    <a:pt x="20681" y="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8" name="Freeform 605"/>
            <p:cNvSpPr/>
            <p:nvPr/>
          </p:nvSpPr>
          <p:spPr>
            <a:xfrm>
              <a:off x="1672285" y="1038508"/>
              <a:ext cx="238143" cy="10230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9594"/>
                    <a:pt x="0" y="19594"/>
                    <a:pt x="0" y="19594"/>
                  </a:cubicBezTo>
                  <a:cubicBezTo>
                    <a:pt x="0" y="20674"/>
                    <a:pt x="3411" y="21600"/>
                    <a:pt x="7389" y="21600"/>
                  </a:cubicBezTo>
                  <a:cubicBezTo>
                    <a:pt x="14779" y="21600"/>
                    <a:pt x="14779" y="21600"/>
                    <a:pt x="14779" y="21600"/>
                  </a:cubicBezTo>
                  <a:cubicBezTo>
                    <a:pt x="18189" y="21600"/>
                    <a:pt x="21600" y="20674"/>
                    <a:pt x="21600" y="19594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3BA3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19" name="Freeform 606"/>
            <p:cNvSpPr/>
            <p:nvPr/>
          </p:nvSpPr>
          <p:spPr>
            <a:xfrm>
              <a:off x="1672285" y="0"/>
              <a:ext cx="238143" cy="10385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7"/>
                  </a:moveTo>
                  <a:cubicBezTo>
                    <a:pt x="21600" y="913"/>
                    <a:pt x="18189" y="0"/>
                    <a:pt x="14779" y="0"/>
                  </a:cubicBezTo>
                  <a:cubicBezTo>
                    <a:pt x="7389" y="0"/>
                    <a:pt x="7389" y="0"/>
                    <a:pt x="7389" y="0"/>
                  </a:cubicBezTo>
                  <a:cubicBezTo>
                    <a:pt x="3411" y="0"/>
                    <a:pt x="0" y="913"/>
                    <a:pt x="0" y="1977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977"/>
                  </a:lnTo>
                  <a:close/>
                </a:path>
              </a:pathLst>
            </a:cu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20" name="Freeform 608"/>
            <p:cNvSpPr/>
            <p:nvPr/>
          </p:nvSpPr>
          <p:spPr>
            <a:xfrm>
              <a:off x="883771" y="652158"/>
              <a:ext cx="42337" cy="760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185"/>
                  </a:moveTo>
                  <a:cubicBezTo>
                    <a:pt x="6171" y="21185"/>
                    <a:pt x="15429" y="21392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5429" y="208"/>
                    <a:pt x="6171" y="415"/>
                    <a:pt x="0" y="415"/>
                  </a:cubicBezTo>
                  <a:lnTo>
                    <a:pt x="0" y="21185"/>
                  </a:lnTo>
                  <a:close/>
                </a:path>
              </a:pathLst>
            </a:cu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0574" y="2328784"/>
            <a:ext cx="2200432" cy="2200432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学生"/>
          <p:cNvSpPr txBox="1"/>
          <p:nvPr/>
        </p:nvSpPr>
        <p:spPr>
          <a:xfrm>
            <a:off x="6071615" y="2687792"/>
            <a:ext cx="10185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学生</a:t>
            </a:r>
          </a:p>
        </p:txBody>
      </p:sp>
      <p:sp>
        <p:nvSpPr>
          <p:cNvPr id="425" name="上班族"/>
          <p:cNvSpPr txBox="1"/>
          <p:nvPr/>
        </p:nvSpPr>
        <p:spPr>
          <a:xfrm>
            <a:off x="6071615" y="3443767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上班族</a:t>
            </a:r>
          </a:p>
        </p:txBody>
      </p:sp>
      <p:sp>
        <p:nvSpPr>
          <p:cNvPr id="426" name="标题 12"/>
          <p:cNvSpPr txBox="1"/>
          <p:nvPr/>
        </p:nvSpPr>
        <p:spPr>
          <a:xfrm>
            <a:off x="1571868" y="182205"/>
            <a:ext cx="10515601" cy="7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客户群体</a:t>
            </a:r>
          </a:p>
        </p:txBody>
      </p:sp>
      <p:sp>
        <p:nvSpPr>
          <p:cNvPr id="427" name="圆形"/>
          <p:cNvSpPr/>
          <p:nvPr/>
        </p:nvSpPr>
        <p:spPr>
          <a:xfrm>
            <a:off x="5643945" y="2906140"/>
            <a:ext cx="289744" cy="28974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428" name="圆形"/>
          <p:cNvSpPr/>
          <p:nvPr/>
        </p:nvSpPr>
        <p:spPr>
          <a:xfrm>
            <a:off x="5643945" y="3704902"/>
            <a:ext cx="289744" cy="289744"/>
          </a:xfrm>
          <a:prstGeom prst="ellipse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组合 91"/>
          <p:cNvGrpSpPr/>
          <p:nvPr/>
        </p:nvGrpSpPr>
        <p:grpSpPr>
          <a:xfrm>
            <a:off x="3186022" y="2844705"/>
            <a:ext cx="709595" cy="1545368"/>
            <a:chOff x="0" y="0"/>
            <a:chExt cx="709594" cy="1545367"/>
          </a:xfrm>
        </p:grpSpPr>
        <p:sp>
          <p:nvSpPr>
            <p:cNvPr id="430" name="Freeform 2422"/>
            <p:cNvSpPr/>
            <p:nvPr/>
          </p:nvSpPr>
          <p:spPr>
            <a:xfrm>
              <a:off x="7929" y="1473929"/>
              <a:ext cx="693739" cy="7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20463"/>
                    <a:pt x="0" y="12505"/>
                    <a:pt x="234" y="9095"/>
                  </a:cubicBezTo>
                  <a:cubicBezTo>
                    <a:pt x="350" y="4547"/>
                    <a:pt x="934" y="0"/>
                    <a:pt x="934" y="0"/>
                  </a:cubicBezTo>
                  <a:cubicBezTo>
                    <a:pt x="20666" y="0"/>
                    <a:pt x="20666" y="0"/>
                    <a:pt x="20666" y="0"/>
                  </a:cubicBezTo>
                  <a:cubicBezTo>
                    <a:pt x="20666" y="0"/>
                    <a:pt x="21250" y="4547"/>
                    <a:pt x="21366" y="9095"/>
                  </a:cubicBezTo>
                  <a:cubicBezTo>
                    <a:pt x="21483" y="12505"/>
                    <a:pt x="21600" y="20463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1" name="Freeform 2424"/>
            <p:cNvSpPr/>
            <p:nvPr/>
          </p:nvSpPr>
          <p:spPr>
            <a:xfrm>
              <a:off x="-1" y="1127852"/>
              <a:ext cx="709596" cy="3317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8" h="21600" fill="norm" stroke="1" extrusionOk="0">
                  <a:moveTo>
                    <a:pt x="1261" y="21600"/>
                  </a:moveTo>
                  <a:cubicBezTo>
                    <a:pt x="356" y="18900"/>
                    <a:pt x="-96" y="14973"/>
                    <a:pt x="17" y="11045"/>
                  </a:cubicBezTo>
                  <a:cubicBezTo>
                    <a:pt x="130" y="7609"/>
                    <a:pt x="1148" y="3927"/>
                    <a:pt x="2053" y="982"/>
                  </a:cubicBezTo>
                  <a:cubicBezTo>
                    <a:pt x="2166" y="736"/>
                    <a:pt x="2279" y="245"/>
                    <a:pt x="2392" y="0"/>
                  </a:cubicBezTo>
                  <a:cubicBezTo>
                    <a:pt x="19242" y="0"/>
                    <a:pt x="19242" y="0"/>
                    <a:pt x="19242" y="0"/>
                  </a:cubicBezTo>
                  <a:cubicBezTo>
                    <a:pt x="20034" y="2455"/>
                    <a:pt x="21278" y="7364"/>
                    <a:pt x="21391" y="12027"/>
                  </a:cubicBezTo>
                  <a:cubicBezTo>
                    <a:pt x="21504" y="15709"/>
                    <a:pt x="21052" y="18900"/>
                    <a:pt x="20034" y="21600"/>
                  </a:cubicBezTo>
                  <a:lnTo>
                    <a:pt x="1261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2" name="Freeform 2426"/>
            <p:cNvSpPr/>
            <p:nvPr/>
          </p:nvSpPr>
          <p:spPr>
            <a:xfrm>
              <a:off x="52202" y="1053239"/>
              <a:ext cx="605193" cy="603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fill="norm" stroke="1" extrusionOk="0">
                  <a:moveTo>
                    <a:pt x="722" y="21600"/>
                  </a:moveTo>
                  <a:cubicBezTo>
                    <a:pt x="589" y="21600"/>
                    <a:pt x="322" y="20250"/>
                    <a:pt x="189" y="17550"/>
                  </a:cubicBezTo>
                  <a:cubicBezTo>
                    <a:pt x="55" y="16200"/>
                    <a:pt x="-78" y="13500"/>
                    <a:pt x="55" y="9450"/>
                  </a:cubicBezTo>
                  <a:cubicBezTo>
                    <a:pt x="189" y="1350"/>
                    <a:pt x="989" y="0"/>
                    <a:pt x="1255" y="0"/>
                  </a:cubicBezTo>
                  <a:cubicBezTo>
                    <a:pt x="20322" y="0"/>
                    <a:pt x="20322" y="0"/>
                    <a:pt x="20322" y="0"/>
                  </a:cubicBezTo>
                  <a:cubicBezTo>
                    <a:pt x="20455" y="0"/>
                    <a:pt x="21255" y="1350"/>
                    <a:pt x="21389" y="9450"/>
                  </a:cubicBezTo>
                  <a:cubicBezTo>
                    <a:pt x="21522" y="13500"/>
                    <a:pt x="21389" y="16200"/>
                    <a:pt x="21255" y="17550"/>
                  </a:cubicBezTo>
                  <a:cubicBezTo>
                    <a:pt x="21122" y="20250"/>
                    <a:pt x="20855" y="21600"/>
                    <a:pt x="20722" y="21600"/>
                  </a:cubicBezTo>
                  <a:cubicBezTo>
                    <a:pt x="20589" y="21600"/>
                    <a:pt x="18722" y="21600"/>
                    <a:pt x="16455" y="21600"/>
                  </a:cubicBezTo>
                  <a:cubicBezTo>
                    <a:pt x="16455" y="21600"/>
                    <a:pt x="855" y="21600"/>
                    <a:pt x="722" y="216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3" name="Freeform 2428"/>
            <p:cNvSpPr/>
            <p:nvPr/>
          </p:nvSpPr>
          <p:spPr>
            <a:xfrm>
              <a:off x="84526" y="0"/>
              <a:ext cx="540545" cy="104934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8" h="21600" fill="norm" stroke="1" extrusionOk="0">
                  <a:moveTo>
                    <a:pt x="1043" y="21600"/>
                  </a:moveTo>
                  <a:cubicBezTo>
                    <a:pt x="3262" y="18813"/>
                    <a:pt x="5777" y="14323"/>
                    <a:pt x="6664" y="11690"/>
                  </a:cubicBezTo>
                  <a:cubicBezTo>
                    <a:pt x="6664" y="11690"/>
                    <a:pt x="6664" y="11690"/>
                    <a:pt x="6664" y="11690"/>
                  </a:cubicBezTo>
                  <a:cubicBezTo>
                    <a:pt x="2226" y="11690"/>
                    <a:pt x="2226" y="11690"/>
                    <a:pt x="2226" y="11690"/>
                  </a:cubicBezTo>
                  <a:cubicBezTo>
                    <a:pt x="2078" y="11613"/>
                    <a:pt x="-141" y="11071"/>
                    <a:pt x="7" y="10142"/>
                  </a:cubicBezTo>
                  <a:cubicBezTo>
                    <a:pt x="155" y="8981"/>
                    <a:pt x="2374" y="8516"/>
                    <a:pt x="2522" y="8516"/>
                  </a:cubicBezTo>
                  <a:cubicBezTo>
                    <a:pt x="7108" y="8516"/>
                    <a:pt x="7108" y="8516"/>
                    <a:pt x="7108" y="8516"/>
                  </a:cubicBezTo>
                  <a:cubicBezTo>
                    <a:pt x="7108" y="8439"/>
                    <a:pt x="7108" y="8439"/>
                    <a:pt x="7108" y="8439"/>
                  </a:cubicBezTo>
                  <a:cubicBezTo>
                    <a:pt x="7108" y="8439"/>
                    <a:pt x="7108" y="8439"/>
                    <a:pt x="7108" y="8439"/>
                  </a:cubicBezTo>
                  <a:cubicBezTo>
                    <a:pt x="4149" y="7665"/>
                    <a:pt x="2374" y="6116"/>
                    <a:pt x="2374" y="4413"/>
                  </a:cubicBezTo>
                  <a:cubicBezTo>
                    <a:pt x="2374" y="2013"/>
                    <a:pt x="6073" y="0"/>
                    <a:pt x="10659" y="0"/>
                  </a:cubicBezTo>
                  <a:cubicBezTo>
                    <a:pt x="15245" y="0"/>
                    <a:pt x="18944" y="2013"/>
                    <a:pt x="18944" y="4413"/>
                  </a:cubicBezTo>
                  <a:cubicBezTo>
                    <a:pt x="18944" y="6116"/>
                    <a:pt x="17169" y="7665"/>
                    <a:pt x="14358" y="8439"/>
                  </a:cubicBezTo>
                  <a:cubicBezTo>
                    <a:pt x="14210" y="8439"/>
                    <a:pt x="14210" y="8439"/>
                    <a:pt x="14210" y="8439"/>
                  </a:cubicBezTo>
                  <a:cubicBezTo>
                    <a:pt x="14210" y="8516"/>
                    <a:pt x="14210" y="8516"/>
                    <a:pt x="14210" y="8516"/>
                  </a:cubicBezTo>
                  <a:cubicBezTo>
                    <a:pt x="18796" y="8516"/>
                    <a:pt x="18796" y="8516"/>
                    <a:pt x="18796" y="8516"/>
                  </a:cubicBezTo>
                  <a:cubicBezTo>
                    <a:pt x="18944" y="8516"/>
                    <a:pt x="21163" y="8981"/>
                    <a:pt x="21311" y="10142"/>
                  </a:cubicBezTo>
                  <a:cubicBezTo>
                    <a:pt x="21459" y="11071"/>
                    <a:pt x="19240" y="11613"/>
                    <a:pt x="19092" y="11690"/>
                  </a:cubicBezTo>
                  <a:cubicBezTo>
                    <a:pt x="14801" y="11690"/>
                    <a:pt x="14801" y="11690"/>
                    <a:pt x="14801" y="11690"/>
                  </a:cubicBezTo>
                  <a:cubicBezTo>
                    <a:pt x="14801" y="11690"/>
                    <a:pt x="14801" y="11690"/>
                    <a:pt x="14801" y="11690"/>
                  </a:cubicBezTo>
                  <a:cubicBezTo>
                    <a:pt x="15541" y="14400"/>
                    <a:pt x="18648" y="19200"/>
                    <a:pt x="21163" y="21600"/>
                  </a:cubicBezTo>
                  <a:lnTo>
                    <a:pt x="1043" y="2160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35" name="文本框 110"/>
          <p:cNvSpPr txBox="1"/>
          <p:nvPr/>
        </p:nvSpPr>
        <p:spPr>
          <a:xfrm>
            <a:off x="2727693" y="4625676"/>
            <a:ext cx="1626253" cy="101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400">
                <a:solidFill>
                  <a:srgbClr val="494949"/>
                </a:solidFill>
              </a:defRPr>
            </a:lvl1pPr>
          </a:lstStyle>
          <a:p>
            <a:pPr/>
            <a:r>
              <a:t>网络电视购物平台</a:t>
            </a:r>
          </a:p>
        </p:txBody>
      </p:sp>
      <p:grpSp>
        <p:nvGrpSpPr>
          <p:cNvPr id="441" name="组合 85"/>
          <p:cNvGrpSpPr/>
          <p:nvPr/>
        </p:nvGrpSpPr>
        <p:grpSpPr>
          <a:xfrm>
            <a:off x="4853928" y="2038288"/>
            <a:ext cx="821198" cy="2351785"/>
            <a:chOff x="0" y="0"/>
            <a:chExt cx="821196" cy="2351783"/>
          </a:xfrm>
        </p:grpSpPr>
        <p:sp>
          <p:nvSpPr>
            <p:cNvPr id="436" name="Freeform 2355"/>
            <p:cNvSpPr/>
            <p:nvPr/>
          </p:nvSpPr>
          <p:spPr>
            <a:xfrm>
              <a:off x="56655" y="1818008"/>
              <a:ext cx="705215" cy="6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66" h="21600" fill="norm" stroke="1" extrusionOk="0">
                  <a:moveTo>
                    <a:pt x="733" y="21600"/>
                  </a:moveTo>
                  <a:cubicBezTo>
                    <a:pt x="619" y="21600"/>
                    <a:pt x="390" y="20400"/>
                    <a:pt x="162" y="18000"/>
                  </a:cubicBezTo>
                  <a:cubicBezTo>
                    <a:pt x="47" y="15600"/>
                    <a:pt x="-67" y="13200"/>
                    <a:pt x="47" y="10800"/>
                  </a:cubicBezTo>
                  <a:cubicBezTo>
                    <a:pt x="276" y="2400"/>
                    <a:pt x="962" y="0"/>
                    <a:pt x="1190" y="0"/>
                  </a:cubicBezTo>
                  <a:cubicBezTo>
                    <a:pt x="20276" y="0"/>
                    <a:pt x="20276" y="0"/>
                    <a:pt x="20276" y="0"/>
                  </a:cubicBezTo>
                  <a:cubicBezTo>
                    <a:pt x="20504" y="0"/>
                    <a:pt x="21190" y="2400"/>
                    <a:pt x="21419" y="10800"/>
                  </a:cubicBezTo>
                  <a:cubicBezTo>
                    <a:pt x="21533" y="13200"/>
                    <a:pt x="21419" y="15600"/>
                    <a:pt x="21304" y="18000"/>
                  </a:cubicBezTo>
                  <a:cubicBezTo>
                    <a:pt x="21076" y="20400"/>
                    <a:pt x="20847" y="21600"/>
                    <a:pt x="20733" y="21600"/>
                  </a:cubicBezTo>
                  <a:cubicBezTo>
                    <a:pt x="20619" y="21600"/>
                    <a:pt x="19362" y="21600"/>
                    <a:pt x="17647" y="21600"/>
                  </a:cubicBezTo>
                  <a:cubicBezTo>
                    <a:pt x="17647" y="21600"/>
                    <a:pt x="847" y="21600"/>
                    <a:pt x="733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7" name="Freeform 2359"/>
            <p:cNvSpPr/>
            <p:nvPr/>
          </p:nvSpPr>
          <p:spPr>
            <a:xfrm>
              <a:off x="268767" y="0"/>
              <a:ext cx="280989" cy="2889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656" y="21600"/>
                  </a:moveTo>
                  <a:cubicBezTo>
                    <a:pt x="8928" y="21600"/>
                    <a:pt x="6912" y="21039"/>
                    <a:pt x="5472" y="20197"/>
                  </a:cubicBezTo>
                  <a:cubicBezTo>
                    <a:pt x="5760" y="19917"/>
                    <a:pt x="6048" y="19636"/>
                    <a:pt x="6336" y="19356"/>
                  </a:cubicBezTo>
                  <a:cubicBezTo>
                    <a:pt x="8928" y="16831"/>
                    <a:pt x="9792" y="14026"/>
                    <a:pt x="8640" y="12904"/>
                  </a:cubicBezTo>
                  <a:cubicBezTo>
                    <a:pt x="8352" y="12343"/>
                    <a:pt x="7776" y="12343"/>
                    <a:pt x="7200" y="12343"/>
                  </a:cubicBezTo>
                  <a:cubicBezTo>
                    <a:pt x="5760" y="12343"/>
                    <a:pt x="3744" y="13465"/>
                    <a:pt x="2016" y="15148"/>
                  </a:cubicBezTo>
                  <a:cubicBezTo>
                    <a:pt x="1728" y="15429"/>
                    <a:pt x="1440" y="15709"/>
                    <a:pt x="1152" y="15990"/>
                  </a:cubicBezTo>
                  <a:cubicBezTo>
                    <a:pt x="288" y="14306"/>
                    <a:pt x="0" y="12623"/>
                    <a:pt x="0" y="10940"/>
                  </a:cubicBezTo>
                  <a:cubicBezTo>
                    <a:pt x="0" y="8977"/>
                    <a:pt x="576" y="7013"/>
                    <a:pt x="1440" y="5330"/>
                  </a:cubicBezTo>
                  <a:cubicBezTo>
                    <a:pt x="1728" y="5610"/>
                    <a:pt x="2016" y="6171"/>
                    <a:pt x="2304" y="6452"/>
                  </a:cubicBezTo>
                  <a:cubicBezTo>
                    <a:pt x="4032" y="8135"/>
                    <a:pt x="6048" y="9257"/>
                    <a:pt x="7488" y="9257"/>
                  </a:cubicBezTo>
                  <a:cubicBezTo>
                    <a:pt x="8064" y="9257"/>
                    <a:pt x="8640" y="8977"/>
                    <a:pt x="8928" y="8696"/>
                  </a:cubicBezTo>
                  <a:cubicBezTo>
                    <a:pt x="10080" y="7574"/>
                    <a:pt x="8928" y="4769"/>
                    <a:pt x="6624" y="2244"/>
                  </a:cubicBezTo>
                  <a:cubicBezTo>
                    <a:pt x="6048" y="1964"/>
                    <a:pt x="5760" y="1683"/>
                    <a:pt x="5472" y="1403"/>
                  </a:cubicBezTo>
                  <a:cubicBezTo>
                    <a:pt x="7200" y="561"/>
                    <a:pt x="8928" y="0"/>
                    <a:pt x="10656" y="0"/>
                  </a:cubicBezTo>
                  <a:cubicBezTo>
                    <a:pt x="12672" y="0"/>
                    <a:pt x="14400" y="561"/>
                    <a:pt x="15840" y="1403"/>
                  </a:cubicBezTo>
                  <a:cubicBezTo>
                    <a:pt x="15552" y="1683"/>
                    <a:pt x="15264" y="1964"/>
                    <a:pt x="15264" y="2244"/>
                  </a:cubicBezTo>
                  <a:cubicBezTo>
                    <a:pt x="12672" y="4488"/>
                    <a:pt x="11520" y="7574"/>
                    <a:pt x="12672" y="8696"/>
                  </a:cubicBezTo>
                  <a:cubicBezTo>
                    <a:pt x="13248" y="8977"/>
                    <a:pt x="13536" y="8977"/>
                    <a:pt x="14112" y="8977"/>
                  </a:cubicBezTo>
                  <a:cubicBezTo>
                    <a:pt x="15552" y="8977"/>
                    <a:pt x="17568" y="8135"/>
                    <a:pt x="19296" y="6171"/>
                  </a:cubicBezTo>
                  <a:cubicBezTo>
                    <a:pt x="19584" y="6171"/>
                    <a:pt x="19872" y="5610"/>
                    <a:pt x="20160" y="5330"/>
                  </a:cubicBezTo>
                  <a:cubicBezTo>
                    <a:pt x="21024" y="7013"/>
                    <a:pt x="21600" y="8977"/>
                    <a:pt x="21600" y="10660"/>
                  </a:cubicBezTo>
                  <a:cubicBezTo>
                    <a:pt x="21600" y="12623"/>
                    <a:pt x="21024" y="14587"/>
                    <a:pt x="20160" y="15990"/>
                  </a:cubicBezTo>
                  <a:cubicBezTo>
                    <a:pt x="19872" y="15709"/>
                    <a:pt x="19584" y="15429"/>
                    <a:pt x="19296" y="15148"/>
                  </a:cubicBezTo>
                  <a:cubicBezTo>
                    <a:pt x="17568" y="13465"/>
                    <a:pt x="15552" y="12343"/>
                    <a:pt x="14112" y="12343"/>
                  </a:cubicBezTo>
                  <a:cubicBezTo>
                    <a:pt x="13536" y="12343"/>
                    <a:pt x="12960" y="12343"/>
                    <a:pt x="12672" y="12904"/>
                  </a:cubicBezTo>
                  <a:cubicBezTo>
                    <a:pt x="11520" y="14026"/>
                    <a:pt x="12672" y="16831"/>
                    <a:pt x="14976" y="19356"/>
                  </a:cubicBezTo>
                  <a:cubicBezTo>
                    <a:pt x="15264" y="19636"/>
                    <a:pt x="15840" y="19917"/>
                    <a:pt x="16128" y="20197"/>
                  </a:cubicBezTo>
                  <a:cubicBezTo>
                    <a:pt x="14400" y="21039"/>
                    <a:pt x="12672" y="21600"/>
                    <a:pt x="10656" y="2160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8" name="任意多边形 88"/>
            <p:cNvSpPr/>
            <p:nvPr/>
          </p:nvSpPr>
          <p:spPr>
            <a:xfrm>
              <a:off x="71124" y="314243"/>
              <a:ext cx="676276" cy="14874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17" y="12287"/>
                  </a:moveTo>
                  <a:cubicBezTo>
                    <a:pt x="14702" y="12287"/>
                    <a:pt x="14702" y="12287"/>
                    <a:pt x="14702" y="12287"/>
                  </a:cubicBezTo>
                  <a:cubicBezTo>
                    <a:pt x="15303" y="16535"/>
                    <a:pt x="17104" y="18278"/>
                    <a:pt x="19265" y="20293"/>
                  </a:cubicBezTo>
                  <a:cubicBezTo>
                    <a:pt x="19625" y="20729"/>
                    <a:pt x="20106" y="21110"/>
                    <a:pt x="20586" y="21600"/>
                  </a:cubicBezTo>
                  <a:lnTo>
                    <a:pt x="1014" y="21600"/>
                  </a:lnTo>
                  <a:cubicBezTo>
                    <a:pt x="1254" y="21273"/>
                    <a:pt x="1614" y="20946"/>
                    <a:pt x="1855" y="20674"/>
                  </a:cubicBezTo>
                  <a:cubicBezTo>
                    <a:pt x="4136" y="18496"/>
                    <a:pt x="5817" y="16753"/>
                    <a:pt x="6417" y="12287"/>
                  </a:cubicBezTo>
                  <a:close/>
                  <a:moveTo>
                    <a:pt x="7080" y="0"/>
                  </a:moveTo>
                  <a:cubicBezTo>
                    <a:pt x="14400" y="0"/>
                    <a:pt x="14400" y="0"/>
                    <a:pt x="14400" y="0"/>
                  </a:cubicBezTo>
                  <a:cubicBezTo>
                    <a:pt x="15000" y="0"/>
                    <a:pt x="15480" y="218"/>
                    <a:pt x="15480" y="491"/>
                  </a:cubicBezTo>
                  <a:cubicBezTo>
                    <a:pt x="15480" y="982"/>
                    <a:pt x="15480" y="982"/>
                    <a:pt x="15480" y="982"/>
                  </a:cubicBezTo>
                  <a:cubicBezTo>
                    <a:pt x="17760" y="982"/>
                    <a:pt x="17760" y="982"/>
                    <a:pt x="17760" y="982"/>
                  </a:cubicBezTo>
                  <a:cubicBezTo>
                    <a:pt x="19800" y="982"/>
                    <a:pt x="21600" y="1746"/>
                    <a:pt x="21600" y="2728"/>
                  </a:cubicBezTo>
                  <a:cubicBezTo>
                    <a:pt x="21600" y="3219"/>
                    <a:pt x="21120" y="3655"/>
                    <a:pt x="20640" y="3928"/>
                  </a:cubicBezTo>
                  <a:cubicBezTo>
                    <a:pt x="20040" y="4419"/>
                    <a:pt x="15960" y="7092"/>
                    <a:pt x="15960" y="7147"/>
                  </a:cubicBezTo>
                  <a:cubicBezTo>
                    <a:pt x="16200" y="10311"/>
                    <a:pt x="16200" y="10311"/>
                    <a:pt x="16200" y="10311"/>
                  </a:cubicBezTo>
                  <a:cubicBezTo>
                    <a:pt x="17520" y="10311"/>
                    <a:pt x="17520" y="10311"/>
                    <a:pt x="17520" y="10311"/>
                  </a:cubicBezTo>
                  <a:cubicBezTo>
                    <a:pt x="17640" y="10311"/>
                    <a:pt x="18840" y="10583"/>
                    <a:pt x="18960" y="11238"/>
                  </a:cubicBezTo>
                  <a:cubicBezTo>
                    <a:pt x="19080" y="11784"/>
                    <a:pt x="17880" y="12056"/>
                    <a:pt x="17760" y="12056"/>
                  </a:cubicBezTo>
                  <a:cubicBezTo>
                    <a:pt x="17760" y="12056"/>
                    <a:pt x="16680" y="12056"/>
                    <a:pt x="15360" y="12056"/>
                  </a:cubicBezTo>
                  <a:cubicBezTo>
                    <a:pt x="15360" y="12056"/>
                    <a:pt x="3840" y="12056"/>
                    <a:pt x="3720" y="12056"/>
                  </a:cubicBezTo>
                  <a:cubicBezTo>
                    <a:pt x="3600" y="12056"/>
                    <a:pt x="2400" y="11729"/>
                    <a:pt x="2520" y="11183"/>
                  </a:cubicBezTo>
                  <a:cubicBezTo>
                    <a:pt x="2640" y="10529"/>
                    <a:pt x="3960" y="10311"/>
                    <a:pt x="4080" y="10311"/>
                  </a:cubicBezTo>
                  <a:cubicBezTo>
                    <a:pt x="5280" y="10311"/>
                    <a:pt x="5280" y="10311"/>
                    <a:pt x="5280" y="10311"/>
                  </a:cubicBezTo>
                  <a:cubicBezTo>
                    <a:pt x="5640" y="7256"/>
                    <a:pt x="5640" y="7256"/>
                    <a:pt x="5640" y="7256"/>
                  </a:cubicBezTo>
                  <a:cubicBezTo>
                    <a:pt x="5640" y="7201"/>
                    <a:pt x="1440" y="4419"/>
                    <a:pt x="840" y="3928"/>
                  </a:cubicBezTo>
                  <a:cubicBezTo>
                    <a:pt x="480" y="3655"/>
                    <a:pt x="0" y="3219"/>
                    <a:pt x="0" y="2728"/>
                  </a:cubicBezTo>
                  <a:cubicBezTo>
                    <a:pt x="0" y="1746"/>
                    <a:pt x="1680" y="982"/>
                    <a:pt x="3720" y="982"/>
                  </a:cubicBezTo>
                  <a:cubicBezTo>
                    <a:pt x="6000" y="982"/>
                    <a:pt x="6000" y="982"/>
                    <a:pt x="6000" y="982"/>
                  </a:cubicBezTo>
                  <a:cubicBezTo>
                    <a:pt x="6000" y="491"/>
                    <a:pt x="6000" y="491"/>
                    <a:pt x="6000" y="491"/>
                  </a:cubicBezTo>
                  <a:cubicBezTo>
                    <a:pt x="6000" y="218"/>
                    <a:pt x="6480" y="0"/>
                    <a:pt x="7080" y="0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39" name="Freeform 2412"/>
            <p:cNvSpPr/>
            <p:nvPr/>
          </p:nvSpPr>
          <p:spPr>
            <a:xfrm>
              <a:off x="10005" y="2273995"/>
              <a:ext cx="798514" cy="77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543"/>
                    <a:pt x="0" y="12343"/>
                    <a:pt x="203" y="9257"/>
                  </a:cubicBezTo>
                  <a:cubicBezTo>
                    <a:pt x="406" y="4114"/>
                    <a:pt x="913" y="0"/>
                    <a:pt x="913" y="0"/>
                  </a:cubicBezTo>
                  <a:cubicBezTo>
                    <a:pt x="20789" y="0"/>
                    <a:pt x="20789" y="0"/>
                    <a:pt x="20789" y="0"/>
                  </a:cubicBezTo>
                  <a:cubicBezTo>
                    <a:pt x="20687" y="0"/>
                    <a:pt x="21296" y="5143"/>
                    <a:pt x="21397" y="9257"/>
                  </a:cubicBezTo>
                  <a:cubicBezTo>
                    <a:pt x="21600" y="12343"/>
                    <a:pt x="21600" y="19543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0" name="Freeform 2414"/>
            <p:cNvSpPr/>
            <p:nvPr/>
          </p:nvSpPr>
          <p:spPr>
            <a:xfrm>
              <a:off x="-1" y="1894536"/>
              <a:ext cx="821198" cy="360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64" h="21600" fill="norm" stroke="1" extrusionOk="0">
                  <a:moveTo>
                    <a:pt x="1215" y="21600"/>
                  </a:moveTo>
                  <a:cubicBezTo>
                    <a:pt x="336" y="18900"/>
                    <a:pt x="-153" y="15075"/>
                    <a:pt x="42" y="11250"/>
                  </a:cubicBezTo>
                  <a:cubicBezTo>
                    <a:pt x="140" y="7650"/>
                    <a:pt x="1118" y="4050"/>
                    <a:pt x="1899" y="1125"/>
                  </a:cubicBezTo>
                  <a:cubicBezTo>
                    <a:pt x="1997" y="675"/>
                    <a:pt x="2095" y="450"/>
                    <a:pt x="2193" y="0"/>
                  </a:cubicBezTo>
                  <a:cubicBezTo>
                    <a:pt x="19297" y="0"/>
                    <a:pt x="19297" y="0"/>
                    <a:pt x="19297" y="0"/>
                  </a:cubicBezTo>
                  <a:cubicBezTo>
                    <a:pt x="19981" y="2475"/>
                    <a:pt x="21252" y="7425"/>
                    <a:pt x="21349" y="11925"/>
                  </a:cubicBezTo>
                  <a:cubicBezTo>
                    <a:pt x="21447" y="15525"/>
                    <a:pt x="21056" y="18675"/>
                    <a:pt x="20079" y="21600"/>
                  </a:cubicBezTo>
                  <a:lnTo>
                    <a:pt x="1215" y="21600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46" name="组合 68"/>
          <p:cNvGrpSpPr/>
          <p:nvPr/>
        </p:nvGrpSpPr>
        <p:grpSpPr>
          <a:xfrm>
            <a:off x="6563298" y="2235283"/>
            <a:ext cx="844525" cy="2154790"/>
            <a:chOff x="0" y="0"/>
            <a:chExt cx="844523" cy="2154788"/>
          </a:xfrm>
        </p:grpSpPr>
        <p:sp>
          <p:nvSpPr>
            <p:cNvPr id="442" name="Freeform 2387"/>
            <p:cNvSpPr/>
            <p:nvPr/>
          </p:nvSpPr>
          <p:spPr>
            <a:xfrm>
              <a:off x="-1" y="1716635"/>
              <a:ext cx="844525" cy="352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38" h="21600" fill="norm" stroke="1" extrusionOk="0">
                  <a:moveTo>
                    <a:pt x="1251" y="21600"/>
                  </a:moveTo>
                  <a:cubicBezTo>
                    <a:pt x="300" y="18843"/>
                    <a:pt x="-81" y="14936"/>
                    <a:pt x="14" y="11030"/>
                  </a:cubicBezTo>
                  <a:cubicBezTo>
                    <a:pt x="109" y="7583"/>
                    <a:pt x="1061" y="3906"/>
                    <a:pt x="1917" y="1149"/>
                  </a:cubicBezTo>
                  <a:cubicBezTo>
                    <a:pt x="2012" y="689"/>
                    <a:pt x="2108" y="230"/>
                    <a:pt x="2203" y="0"/>
                  </a:cubicBezTo>
                  <a:cubicBezTo>
                    <a:pt x="19426" y="0"/>
                    <a:pt x="19426" y="0"/>
                    <a:pt x="19426" y="0"/>
                  </a:cubicBezTo>
                  <a:cubicBezTo>
                    <a:pt x="20187" y="2528"/>
                    <a:pt x="21329" y="7353"/>
                    <a:pt x="21424" y="11949"/>
                  </a:cubicBezTo>
                  <a:cubicBezTo>
                    <a:pt x="21519" y="15626"/>
                    <a:pt x="21138" y="18613"/>
                    <a:pt x="20282" y="21600"/>
                  </a:cubicBezTo>
                  <a:lnTo>
                    <a:pt x="1251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3" name="Freeform 2385"/>
            <p:cNvSpPr/>
            <p:nvPr/>
          </p:nvSpPr>
          <p:spPr>
            <a:xfrm>
              <a:off x="7923" y="2080175"/>
              <a:ext cx="828676" cy="7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20520"/>
                    <a:pt x="0" y="12960"/>
                    <a:pt x="195" y="8640"/>
                  </a:cubicBezTo>
                  <a:cubicBezTo>
                    <a:pt x="391" y="4320"/>
                    <a:pt x="880" y="0"/>
                    <a:pt x="880" y="0"/>
                  </a:cubicBezTo>
                  <a:cubicBezTo>
                    <a:pt x="20720" y="0"/>
                    <a:pt x="20720" y="0"/>
                    <a:pt x="20720" y="0"/>
                  </a:cubicBezTo>
                  <a:cubicBezTo>
                    <a:pt x="20720" y="0"/>
                    <a:pt x="21209" y="4320"/>
                    <a:pt x="21405" y="8640"/>
                  </a:cubicBezTo>
                  <a:cubicBezTo>
                    <a:pt x="21502" y="12960"/>
                    <a:pt x="21600" y="2052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4" name="Freeform 2389"/>
            <p:cNvSpPr/>
            <p:nvPr/>
          </p:nvSpPr>
          <p:spPr>
            <a:xfrm>
              <a:off x="56341" y="1638703"/>
              <a:ext cx="729640" cy="63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5" h="21600" fill="norm" stroke="1" extrusionOk="0">
                  <a:moveTo>
                    <a:pt x="665" y="21600"/>
                  </a:moveTo>
                  <a:cubicBezTo>
                    <a:pt x="554" y="21600"/>
                    <a:pt x="332" y="19059"/>
                    <a:pt x="222" y="16518"/>
                  </a:cubicBezTo>
                  <a:cubicBezTo>
                    <a:pt x="111" y="15247"/>
                    <a:pt x="0" y="12706"/>
                    <a:pt x="0" y="8894"/>
                  </a:cubicBezTo>
                  <a:cubicBezTo>
                    <a:pt x="222" y="1271"/>
                    <a:pt x="886" y="0"/>
                    <a:pt x="1108" y="0"/>
                  </a:cubicBezTo>
                  <a:cubicBezTo>
                    <a:pt x="20492" y="0"/>
                    <a:pt x="20492" y="0"/>
                    <a:pt x="20492" y="0"/>
                  </a:cubicBezTo>
                  <a:cubicBezTo>
                    <a:pt x="20714" y="0"/>
                    <a:pt x="21378" y="1271"/>
                    <a:pt x="21489" y="8894"/>
                  </a:cubicBezTo>
                  <a:cubicBezTo>
                    <a:pt x="21600" y="12706"/>
                    <a:pt x="21489" y="15247"/>
                    <a:pt x="21378" y="16518"/>
                  </a:cubicBezTo>
                  <a:cubicBezTo>
                    <a:pt x="21268" y="19059"/>
                    <a:pt x="21046" y="21600"/>
                    <a:pt x="20825" y="21600"/>
                  </a:cubicBezTo>
                  <a:cubicBezTo>
                    <a:pt x="20825" y="21600"/>
                    <a:pt x="19606" y="21600"/>
                    <a:pt x="18055" y="21600"/>
                  </a:cubicBezTo>
                  <a:cubicBezTo>
                    <a:pt x="18055" y="21600"/>
                    <a:pt x="775" y="21600"/>
                    <a:pt x="665" y="2160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5" name="任意多边形 72"/>
            <p:cNvSpPr/>
            <p:nvPr/>
          </p:nvSpPr>
          <p:spPr>
            <a:xfrm>
              <a:off x="65477" y="0"/>
              <a:ext cx="713568" cy="162719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27" h="21600" fill="norm" stroke="1" extrusionOk="0">
                  <a:moveTo>
                    <a:pt x="6276" y="13213"/>
                  </a:moveTo>
                  <a:cubicBezTo>
                    <a:pt x="13845" y="13213"/>
                    <a:pt x="13845" y="13213"/>
                    <a:pt x="13845" y="13213"/>
                  </a:cubicBezTo>
                  <a:cubicBezTo>
                    <a:pt x="14485" y="17656"/>
                    <a:pt x="16617" y="19503"/>
                    <a:pt x="18856" y="21450"/>
                  </a:cubicBezTo>
                  <a:cubicBezTo>
                    <a:pt x="19069" y="21600"/>
                    <a:pt x="19069" y="21600"/>
                    <a:pt x="19069" y="21600"/>
                  </a:cubicBezTo>
                  <a:lnTo>
                    <a:pt x="1159" y="21600"/>
                  </a:lnTo>
                  <a:cubicBezTo>
                    <a:pt x="1372" y="21350"/>
                    <a:pt x="1372" y="21350"/>
                    <a:pt x="1372" y="21350"/>
                  </a:cubicBezTo>
                  <a:cubicBezTo>
                    <a:pt x="3718" y="19353"/>
                    <a:pt x="5743" y="17656"/>
                    <a:pt x="6276" y="13213"/>
                  </a:cubicBezTo>
                  <a:close/>
                  <a:moveTo>
                    <a:pt x="7507" y="3793"/>
                  </a:moveTo>
                  <a:cubicBezTo>
                    <a:pt x="8252" y="4043"/>
                    <a:pt x="9103" y="4342"/>
                    <a:pt x="10167" y="4342"/>
                  </a:cubicBezTo>
                  <a:cubicBezTo>
                    <a:pt x="11125" y="4342"/>
                    <a:pt x="11976" y="4093"/>
                    <a:pt x="12614" y="3843"/>
                  </a:cubicBezTo>
                  <a:cubicBezTo>
                    <a:pt x="12721" y="3843"/>
                    <a:pt x="12721" y="3843"/>
                    <a:pt x="12721" y="3793"/>
                  </a:cubicBezTo>
                  <a:cubicBezTo>
                    <a:pt x="12827" y="3793"/>
                    <a:pt x="12827" y="3793"/>
                    <a:pt x="12827" y="3793"/>
                  </a:cubicBezTo>
                  <a:cubicBezTo>
                    <a:pt x="12827" y="3843"/>
                    <a:pt x="12934" y="3843"/>
                    <a:pt x="13040" y="3893"/>
                  </a:cubicBezTo>
                  <a:cubicBezTo>
                    <a:pt x="13891" y="4142"/>
                    <a:pt x="14743" y="4292"/>
                    <a:pt x="15487" y="4292"/>
                  </a:cubicBezTo>
                  <a:cubicBezTo>
                    <a:pt x="16126" y="4292"/>
                    <a:pt x="16764" y="4142"/>
                    <a:pt x="17190" y="3993"/>
                  </a:cubicBezTo>
                  <a:cubicBezTo>
                    <a:pt x="17403" y="3943"/>
                    <a:pt x="17615" y="3893"/>
                    <a:pt x="17722" y="3893"/>
                  </a:cubicBezTo>
                  <a:cubicBezTo>
                    <a:pt x="17828" y="3893"/>
                    <a:pt x="18041" y="3893"/>
                    <a:pt x="18147" y="3893"/>
                  </a:cubicBezTo>
                  <a:cubicBezTo>
                    <a:pt x="18573" y="3893"/>
                    <a:pt x="19318" y="3943"/>
                    <a:pt x="19850" y="4292"/>
                  </a:cubicBezTo>
                  <a:cubicBezTo>
                    <a:pt x="20914" y="4991"/>
                    <a:pt x="19424" y="5539"/>
                    <a:pt x="19105" y="5639"/>
                  </a:cubicBezTo>
                  <a:cubicBezTo>
                    <a:pt x="16977" y="6288"/>
                    <a:pt x="14104" y="8583"/>
                    <a:pt x="14423" y="11277"/>
                  </a:cubicBezTo>
                  <a:cubicBezTo>
                    <a:pt x="14423" y="11327"/>
                    <a:pt x="14423" y="11327"/>
                    <a:pt x="14423" y="11327"/>
                  </a:cubicBezTo>
                  <a:cubicBezTo>
                    <a:pt x="14530" y="11327"/>
                    <a:pt x="14530" y="11327"/>
                    <a:pt x="14530" y="11327"/>
                  </a:cubicBezTo>
                  <a:cubicBezTo>
                    <a:pt x="16445" y="11327"/>
                    <a:pt x="16445" y="11327"/>
                    <a:pt x="16445" y="11327"/>
                  </a:cubicBezTo>
                  <a:cubicBezTo>
                    <a:pt x="16658" y="11327"/>
                    <a:pt x="17828" y="11626"/>
                    <a:pt x="17935" y="12225"/>
                  </a:cubicBezTo>
                  <a:cubicBezTo>
                    <a:pt x="18041" y="12724"/>
                    <a:pt x="16871" y="13023"/>
                    <a:pt x="16764" y="13023"/>
                  </a:cubicBezTo>
                  <a:cubicBezTo>
                    <a:pt x="16658" y="13023"/>
                    <a:pt x="15913" y="13023"/>
                    <a:pt x="14423" y="13023"/>
                  </a:cubicBezTo>
                  <a:lnTo>
                    <a:pt x="5273" y="13023"/>
                  </a:lnTo>
                  <a:cubicBezTo>
                    <a:pt x="4102" y="13023"/>
                    <a:pt x="3251" y="13023"/>
                    <a:pt x="3251" y="13023"/>
                  </a:cubicBezTo>
                  <a:cubicBezTo>
                    <a:pt x="3038" y="13023"/>
                    <a:pt x="1868" y="12724"/>
                    <a:pt x="1974" y="12175"/>
                  </a:cubicBezTo>
                  <a:cubicBezTo>
                    <a:pt x="2081" y="11526"/>
                    <a:pt x="3357" y="11327"/>
                    <a:pt x="3464" y="11327"/>
                  </a:cubicBezTo>
                  <a:cubicBezTo>
                    <a:pt x="5805" y="11327"/>
                    <a:pt x="5805" y="11327"/>
                    <a:pt x="5805" y="11327"/>
                  </a:cubicBezTo>
                  <a:cubicBezTo>
                    <a:pt x="6124" y="8583"/>
                    <a:pt x="3251" y="6338"/>
                    <a:pt x="1123" y="5639"/>
                  </a:cubicBezTo>
                  <a:cubicBezTo>
                    <a:pt x="804" y="5539"/>
                    <a:pt x="-686" y="4991"/>
                    <a:pt x="378" y="4292"/>
                  </a:cubicBezTo>
                  <a:cubicBezTo>
                    <a:pt x="910" y="3943"/>
                    <a:pt x="1655" y="3893"/>
                    <a:pt x="1974" y="3893"/>
                  </a:cubicBezTo>
                  <a:cubicBezTo>
                    <a:pt x="2187" y="3893"/>
                    <a:pt x="2293" y="3893"/>
                    <a:pt x="2506" y="3893"/>
                  </a:cubicBezTo>
                  <a:cubicBezTo>
                    <a:pt x="2613" y="3893"/>
                    <a:pt x="2825" y="3943"/>
                    <a:pt x="2932" y="3993"/>
                  </a:cubicBezTo>
                  <a:cubicBezTo>
                    <a:pt x="3464" y="4142"/>
                    <a:pt x="4102" y="4292"/>
                    <a:pt x="4741" y="4292"/>
                  </a:cubicBezTo>
                  <a:cubicBezTo>
                    <a:pt x="5805" y="4292"/>
                    <a:pt x="6762" y="4043"/>
                    <a:pt x="7507" y="3793"/>
                  </a:cubicBezTo>
                  <a:close/>
                  <a:moveTo>
                    <a:pt x="10114" y="0"/>
                  </a:moveTo>
                  <a:cubicBezTo>
                    <a:pt x="12227" y="0"/>
                    <a:pt x="13939" y="802"/>
                    <a:pt x="13939" y="1791"/>
                  </a:cubicBezTo>
                  <a:cubicBezTo>
                    <a:pt x="13939" y="2780"/>
                    <a:pt x="12227" y="3582"/>
                    <a:pt x="10114" y="3582"/>
                  </a:cubicBezTo>
                  <a:cubicBezTo>
                    <a:pt x="8002" y="3582"/>
                    <a:pt x="6289" y="2780"/>
                    <a:pt x="6289" y="1791"/>
                  </a:cubicBezTo>
                  <a:cubicBezTo>
                    <a:pt x="6289" y="802"/>
                    <a:pt x="8002" y="0"/>
                    <a:pt x="10114" y="0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grpSp>
        <p:nvGrpSpPr>
          <p:cNvPr id="451" name="组合 96"/>
          <p:cNvGrpSpPr/>
          <p:nvPr/>
        </p:nvGrpSpPr>
        <p:grpSpPr>
          <a:xfrm>
            <a:off x="8342979" y="2434689"/>
            <a:ext cx="736425" cy="1955383"/>
            <a:chOff x="0" y="0"/>
            <a:chExt cx="736424" cy="1955382"/>
          </a:xfrm>
        </p:grpSpPr>
        <p:sp>
          <p:nvSpPr>
            <p:cNvPr id="447" name="Freeform 2375"/>
            <p:cNvSpPr/>
            <p:nvPr/>
          </p:nvSpPr>
          <p:spPr>
            <a:xfrm>
              <a:off x="13318" y="1869657"/>
              <a:ext cx="703264" cy="85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0" y="19722"/>
                    <a:pt x="0" y="12209"/>
                    <a:pt x="231" y="8452"/>
                  </a:cubicBezTo>
                  <a:cubicBezTo>
                    <a:pt x="347" y="3757"/>
                    <a:pt x="924" y="0"/>
                    <a:pt x="924" y="0"/>
                  </a:cubicBezTo>
                  <a:cubicBezTo>
                    <a:pt x="20676" y="0"/>
                    <a:pt x="20676" y="0"/>
                    <a:pt x="20676" y="0"/>
                  </a:cubicBezTo>
                  <a:cubicBezTo>
                    <a:pt x="20791" y="939"/>
                    <a:pt x="21253" y="4696"/>
                    <a:pt x="21369" y="9391"/>
                  </a:cubicBezTo>
                  <a:cubicBezTo>
                    <a:pt x="21484" y="13148"/>
                    <a:pt x="21484" y="19722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8" name="任意多边形 98"/>
            <p:cNvSpPr/>
            <p:nvPr/>
          </p:nvSpPr>
          <p:spPr>
            <a:xfrm>
              <a:off x="102218" y="0"/>
              <a:ext cx="525464" cy="1349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83" y="11213"/>
                  </a:moveTo>
                  <a:cubicBezTo>
                    <a:pt x="16355" y="11213"/>
                    <a:pt x="16355" y="11213"/>
                    <a:pt x="16355" y="11213"/>
                  </a:cubicBezTo>
                  <a:cubicBezTo>
                    <a:pt x="16355" y="13257"/>
                    <a:pt x="16355" y="13257"/>
                    <a:pt x="16355" y="13257"/>
                  </a:cubicBezTo>
                  <a:cubicBezTo>
                    <a:pt x="18206" y="13257"/>
                    <a:pt x="18206" y="13257"/>
                    <a:pt x="18206" y="13257"/>
                  </a:cubicBezTo>
                  <a:cubicBezTo>
                    <a:pt x="18360" y="13257"/>
                    <a:pt x="19595" y="13498"/>
                    <a:pt x="19749" y="14099"/>
                  </a:cubicBezTo>
                  <a:cubicBezTo>
                    <a:pt x="19903" y="14580"/>
                    <a:pt x="18515" y="14820"/>
                    <a:pt x="18515" y="14820"/>
                  </a:cubicBezTo>
                  <a:cubicBezTo>
                    <a:pt x="18360" y="14820"/>
                    <a:pt x="17280" y="14820"/>
                    <a:pt x="15892" y="14820"/>
                  </a:cubicBezTo>
                  <a:lnTo>
                    <a:pt x="15744" y="14820"/>
                  </a:lnTo>
                  <a:lnTo>
                    <a:pt x="15945" y="15653"/>
                  </a:lnTo>
                  <a:cubicBezTo>
                    <a:pt x="16757" y="17712"/>
                    <a:pt x="19710" y="20071"/>
                    <a:pt x="21600" y="21600"/>
                  </a:cubicBezTo>
                  <a:lnTo>
                    <a:pt x="0" y="21600"/>
                  </a:lnTo>
                  <a:cubicBezTo>
                    <a:pt x="1736" y="20199"/>
                    <a:pt x="3905" y="18290"/>
                    <a:pt x="5012" y="16509"/>
                  </a:cubicBezTo>
                  <a:lnTo>
                    <a:pt x="5697" y="14820"/>
                  </a:lnTo>
                  <a:lnTo>
                    <a:pt x="3085" y="14820"/>
                  </a:lnTo>
                  <a:cubicBezTo>
                    <a:pt x="2931" y="14820"/>
                    <a:pt x="1697" y="14520"/>
                    <a:pt x="1697" y="14039"/>
                  </a:cubicBezTo>
                  <a:cubicBezTo>
                    <a:pt x="1851" y="13438"/>
                    <a:pt x="3394" y="13257"/>
                    <a:pt x="3394" y="13257"/>
                  </a:cubicBezTo>
                  <a:cubicBezTo>
                    <a:pt x="4783" y="13257"/>
                    <a:pt x="4783" y="13257"/>
                    <a:pt x="4783" y="13257"/>
                  </a:cubicBezTo>
                  <a:cubicBezTo>
                    <a:pt x="4783" y="11213"/>
                    <a:pt x="4783" y="11213"/>
                    <a:pt x="4783" y="11213"/>
                  </a:cubicBezTo>
                  <a:close/>
                  <a:moveTo>
                    <a:pt x="10373" y="0"/>
                  </a:moveTo>
                  <a:cubicBezTo>
                    <a:pt x="11916" y="0"/>
                    <a:pt x="12996" y="422"/>
                    <a:pt x="12996" y="964"/>
                  </a:cubicBezTo>
                  <a:cubicBezTo>
                    <a:pt x="12996" y="1386"/>
                    <a:pt x="12379" y="1748"/>
                    <a:pt x="11607" y="1929"/>
                  </a:cubicBezTo>
                  <a:cubicBezTo>
                    <a:pt x="11453" y="1929"/>
                    <a:pt x="11453" y="1929"/>
                    <a:pt x="11453" y="1929"/>
                  </a:cubicBezTo>
                  <a:cubicBezTo>
                    <a:pt x="11607" y="1989"/>
                    <a:pt x="11607" y="1989"/>
                    <a:pt x="11607" y="1989"/>
                  </a:cubicBezTo>
                  <a:cubicBezTo>
                    <a:pt x="12379" y="2471"/>
                    <a:pt x="13150" y="2893"/>
                    <a:pt x="13922" y="3315"/>
                  </a:cubicBezTo>
                  <a:cubicBezTo>
                    <a:pt x="15927" y="4460"/>
                    <a:pt x="17316" y="5184"/>
                    <a:pt x="18550" y="6329"/>
                  </a:cubicBezTo>
                  <a:cubicBezTo>
                    <a:pt x="19476" y="7233"/>
                    <a:pt x="18705" y="9041"/>
                    <a:pt x="16236" y="9945"/>
                  </a:cubicBezTo>
                  <a:cubicBezTo>
                    <a:pt x="16082" y="10006"/>
                    <a:pt x="16082" y="10006"/>
                    <a:pt x="16082" y="10006"/>
                  </a:cubicBezTo>
                  <a:cubicBezTo>
                    <a:pt x="16236" y="10006"/>
                    <a:pt x="16236" y="10006"/>
                    <a:pt x="16236" y="10006"/>
                  </a:cubicBezTo>
                  <a:cubicBezTo>
                    <a:pt x="17007" y="10006"/>
                    <a:pt x="17625" y="10247"/>
                    <a:pt x="17625" y="10609"/>
                  </a:cubicBezTo>
                  <a:cubicBezTo>
                    <a:pt x="17625" y="10910"/>
                    <a:pt x="17007" y="11151"/>
                    <a:pt x="16236" y="11151"/>
                  </a:cubicBezTo>
                  <a:lnTo>
                    <a:pt x="4664" y="11151"/>
                  </a:lnTo>
                  <a:cubicBezTo>
                    <a:pt x="3893" y="11151"/>
                    <a:pt x="3275" y="10910"/>
                    <a:pt x="3275" y="10609"/>
                  </a:cubicBezTo>
                  <a:cubicBezTo>
                    <a:pt x="3275" y="10247"/>
                    <a:pt x="3893" y="10006"/>
                    <a:pt x="4664" y="10006"/>
                  </a:cubicBezTo>
                  <a:cubicBezTo>
                    <a:pt x="4818" y="10006"/>
                    <a:pt x="4818" y="10006"/>
                    <a:pt x="4818" y="10006"/>
                  </a:cubicBezTo>
                  <a:cubicBezTo>
                    <a:pt x="4664" y="9945"/>
                    <a:pt x="4664" y="9945"/>
                    <a:pt x="4664" y="9945"/>
                  </a:cubicBezTo>
                  <a:cubicBezTo>
                    <a:pt x="2041" y="9041"/>
                    <a:pt x="1270" y="7233"/>
                    <a:pt x="2195" y="6329"/>
                  </a:cubicBezTo>
                  <a:cubicBezTo>
                    <a:pt x="2812" y="5786"/>
                    <a:pt x="3738" y="5304"/>
                    <a:pt x="4510" y="4822"/>
                  </a:cubicBezTo>
                  <a:cubicBezTo>
                    <a:pt x="4818" y="4641"/>
                    <a:pt x="5127" y="4460"/>
                    <a:pt x="5435" y="4280"/>
                  </a:cubicBezTo>
                  <a:cubicBezTo>
                    <a:pt x="7287" y="5847"/>
                    <a:pt x="7287" y="5847"/>
                    <a:pt x="7287" y="5847"/>
                  </a:cubicBezTo>
                  <a:cubicBezTo>
                    <a:pt x="7287" y="5847"/>
                    <a:pt x="7441" y="6208"/>
                    <a:pt x="8213" y="6208"/>
                  </a:cubicBezTo>
                  <a:cubicBezTo>
                    <a:pt x="8521" y="6148"/>
                    <a:pt x="8676" y="6148"/>
                    <a:pt x="8676" y="6088"/>
                  </a:cubicBezTo>
                  <a:cubicBezTo>
                    <a:pt x="8830" y="5967"/>
                    <a:pt x="8676" y="5786"/>
                    <a:pt x="8676" y="5786"/>
                  </a:cubicBezTo>
                  <a:cubicBezTo>
                    <a:pt x="6207" y="3737"/>
                    <a:pt x="6207" y="3737"/>
                    <a:pt x="6207" y="3737"/>
                  </a:cubicBezTo>
                  <a:cubicBezTo>
                    <a:pt x="6670" y="3496"/>
                    <a:pt x="7133" y="3195"/>
                    <a:pt x="7750" y="2833"/>
                  </a:cubicBezTo>
                  <a:cubicBezTo>
                    <a:pt x="8367" y="2532"/>
                    <a:pt x="8830" y="2230"/>
                    <a:pt x="9293" y="1989"/>
                  </a:cubicBezTo>
                  <a:cubicBezTo>
                    <a:pt x="9447" y="1929"/>
                    <a:pt x="9447" y="1929"/>
                    <a:pt x="9447" y="1929"/>
                  </a:cubicBezTo>
                  <a:cubicBezTo>
                    <a:pt x="9293" y="1929"/>
                    <a:pt x="9293" y="1929"/>
                    <a:pt x="9293" y="1929"/>
                  </a:cubicBezTo>
                  <a:cubicBezTo>
                    <a:pt x="8521" y="1748"/>
                    <a:pt x="8058" y="1447"/>
                    <a:pt x="8058" y="964"/>
                  </a:cubicBezTo>
                  <a:cubicBezTo>
                    <a:pt x="8058" y="362"/>
                    <a:pt x="8984" y="0"/>
                    <a:pt x="10373" y="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49" name="Freeform 2434"/>
            <p:cNvSpPr/>
            <p:nvPr/>
          </p:nvSpPr>
          <p:spPr>
            <a:xfrm>
              <a:off x="-1" y="1457124"/>
              <a:ext cx="736426" cy="3984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10" h="21600" fill="norm" stroke="1" extrusionOk="0">
                  <a:moveTo>
                    <a:pt x="1446" y="21600"/>
                  </a:moveTo>
                  <a:cubicBezTo>
                    <a:pt x="901" y="20174"/>
                    <a:pt x="-190" y="16098"/>
                    <a:pt x="28" y="11208"/>
                  </a:cubicBezTo>
                  <a:cubicBezTo>
                    <a:pt x="137" y="8151"/>
                    <a:pt x="1010" y="4891"/>
                    <a:pt x="1774" y="2242"/>
                  </a:cubicBezTo>
                  <a:cubicBezTo>
                    <a:pt x="1992" y="1426"/>
                    <a:pt x="2210" y="815"/>
                    <a:pt x="2319" y="0"/>
                  </a:cubicBezTo>
                  <a:cubicBezTo>
                    <a:pt x="19119" y="0"/>
                    <a:pt x="19119" y="0"/>
                    <a:pt x="19119" y="0"/>
                  </a:cubicBezTo>
                  <a:cubicBezTo>
                    <a:pt x="19228" y="408"/>
                    <a:pt x="19337" y="815"/>
                    <a:pt x="19446" y="1223"/>
                  </a:cubicBezTo>
                  <a:cubicBezTo>
                    <a:pt x="20319" y="4279"/>
                    <a:pt x="21301" y="7947"/>
                    <a:pt x="21410" y="11615"/>
                  </a:cubicBezTo>
                  <a:cubicBezTo>
                    <a:pt x="21410" y="14875"/>
                    <a:pt x="20974" y="18136"/>
                    <a:pt x="19883" y="21600"/>
                  </a:cubicBezTo>
                  <a:lnTo>
                    <a:pt x="1446" y="2160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0" name="Freeform 2436"/>
            <p:cNvSpPr/>
            <p:nvPr/>
          </p:nvSpPr>
          <p:spPr>
            <a:xfrm>
              <a:off x="51322" y="1369195"/>
              <a:ext cx="627255" cy="746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4" h="21600" fill="norm" stroke="1" extrusionOk="0">
                  <a:moveTo>
                    <a:pt x="822" y="21600"/>
                  </a:moveTo>
                  <a:cubicBezTo>
                    <a:pt x="693" y="21600"/>
                    <a:pt x="436" y="20520"/>
                    <a:pt x="308" y="18360"/>
                  </a:cubicBezTo>
                  <a:cubicBezTo>
                    <a:pt x="51" y="16200"/>
                    <a:pt x="-78" y="14040"/>
                    <a:pt x="51" y="10800"/>
                  </a:cubicBezTo>
                  <a:cubicBezTo>
                    <a:pt x="179" y="2160"/>
                    <a:pt x="951" y="0"/>
                    <a:pt x="1208" y="0"/>
                  </a:cubicBezTo>
                  <a:cubicBezTo>
                    <a:pt x="20236" y="0"/>
                    <a:pt x="20236" y="0"/>
                    <a:pt x="20236" y="0"/>
                  </a:cubicBezTo>
                  <a:cubicBezTo>
                    <a:pt x="20365" y="0"/>
                    <a:pt x="21265" y="2160"/>
                    <a:pt x="21393" y="9720"/>
                  </a:cubicBezTo>
                  <a:cubicBezTo>
                    <a:pt x="21522" y="12960"/>
                    <a:pt x="21393" y="16200"/>
                    <a:pt x="21136" y="17280"/>
                  </a:cubicBezTo>
                  <a:cubicBezTo>
                    <a:pt x="21008" y="20520"/>
                    <a:pt x="20751" y="21600"/>
                    <a:pt x="20622" y="21600"/>
                  </a:cubicBezTo>
                  <a:cubicBezTo>
                    <a:pt x="20493" y="21600"/>
                    <a:pt x="19336" y="21600"/>
                    <a:pt x="17665" y="21600"/>
                  </a:cubicBezTo>
                  <a:cubicBezTo>
                    <a:pt x="17665" y="21600"/>
                    <a:pt x="822" y="21600"/>
                    <a:pt x="822" y="21600"/>
                  </a:cubicBez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452" name="标题 12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推广媒体</a:t>
            </a:r>
          </a:p>
        </p:txBody>
      </p:sp>
      <p:sp>
        <p:nvSpPr>
          <p:cNvPr id="453" name="文本框 64"/>
          <p:cNvSpPr txBox="1"/>
          <p:nvPr/>
        </p:nvSpPr>
        <p:spPr>
          <a:xfrm>
            <a:off x="4590310" y="4625676"/>
            <a:ext cx="1345761" cy="101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400">
                <a:solidFill>
                  <a:srgbClr val="494949"/>
                </a:solidFill>
              </a:defRPr>
            </a:lvl1pPr>
          </a:lstStyle>
          <a:p>
            <a:pPr/>
            <a:r>
              <a:t>报纸书籍出版商</a:t>
            </a:r>
          </a:p>
        </p:txBody>
      </p:sp>
      <p:sp>
        <p:nvSpPr>
          <p:cNvPr id="454" name="文本框 65"/>
          <p:cNvSpPr txBox="1"/>
          <p:nvPr/>
        </p:nvSpPr>
        <p:spPr>
          <a:xfrm>
            <a:off x="6266479" y="4620691"/>
            <a:ext cx="1438163" cy="102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ctr">
              <a:lnSpc>
                <a:spcPct val="120000"/>
              </a:lnSpc>
              <a:defRPr sz="2400">
                <a:solidFill>
                  <a:srgbClr val="494949"/>
                </a:solidFill>
              </a:defRPr>
            </a:lvl1pPr>
          </a:lstStyle>
          <a:p>
            <a:pPr/>
            <a:r>
              <a:t>手机app广告</a:t>
            </a:r>
          </a:p>
        </p:txBody>
      </p:sp>
      <p:sp>
        <p:nvSpPr>
          <p:cNvPr id="455" name="文本框 66"/>
          <p:cNvSpPr txBox="1"/>
          <p:nvPr/>
        </p:nvSpPr>
        <p:spPr>
          <a:xfrm>
            <a:off x="7718800" y="4625676"/>
            <a:ext cx="1984782" cy="10134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lnSpc>
                <a:spcPct val="120000"/>
              </a:lnSpc>
              <a:defRPr sz="2400">
                <a:solidFill>
                  <a:srgbClr val="494949"/>
                </a:solidFill>
              </a:defRPr>
            </a:pPr>
            <a:r>
              <a:t>微信公众号</a:t>
            </a:r>
          </a:p>
          <a:p>
            <a:pPr algn="ctr">
              <a:lnSpc>
                <a:spcPct val="120000"/>
              </a:lnSpc>
              <a:defRPr sz="2400">
                <a:solidFill>
                  <a:srgbClr val="494949"/>
                </a:solidFill>
              </a:defRPr>
            </a:pPr>
            <a:r>
              <a:t>淘宝网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标题 12"/>
          <p:cNvSpPr txBox="1"/>
          <p:nvPr/>
        </p:nvSpPr>
        <p:spPr>
          <a:xfrm>
            <a:off x="1571868" y="182205"/>
            <a:ext cx="10515601" cy="7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推广方式</a:t>
            </a:r>
          </a:p>
        </p:txBody>
      </p:sp>
      <p:sp>
        <p:nvSpPr>
          <p:cNvPr id="458" name="1. 电视广告推广，代言人介绍产品功能，号召适龄人群购买智能书桌…"/>
          <p:cNvSpPr txBox="1"/>
          <p:nvPr/>
        </p:nvSpPr>
        <p:spPr>
          <a:xfrm>
            <a:off x="1596918" y="1743957"/>
            <a:ext cx="8998165" cy="390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1.	电视广告推广，代言人介绍产品功能，号召适龄人群购买智能书桌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2.	纸张上的宣传版面推广，在各种杂志书籍中介绍智能书桌的功能，并罗列出社会上普遍存在的青少年在使用普通书桌上的健康问题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3.	联手各大网络购物平台，在主页版面中插入推广智能书桌的图片以及购买链接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4.	利用品牌生产商的影响力，使消费者在购买前信任智能产品质量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5.	在文具店、书店等地点投放广告宣传版面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2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6.	让学生对智能书桌进行免费试用，在群众好评的基础上利用大众交流日常，进行大面积推广，形成良好口碑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标题 12"/>
          <p:cNvSpPr txBox="1"/>
          <p:nvPr/>
        </p:nvSpPr>
        <p:spPr>
          <a:xfrm>
            <a:off x="1571868" y="182205"/>
            <a:ext cx="10515601" cy="7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推广时间</a:t>
            </a:r>
          </a:p>
        </p:txBody>
      </p:sp>
      <p:sp>
        <p:nvSpPr>
          <p:cNvPr id="461" name="· 学校假期时间至开学前（可以换新的桌子）…"/>
          <p:cNvSpPr txBox="1"/>
          <p:nvPr/>
        </p:nvSpPr>
        <p:spPr>
          <a:xfrm>
            <a:off x="1470566" y="1575035"/>
            <a:ext cx="6911341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·	学校假期时间至开学前（可以换新的桌子）</a:t>
            </a:r>
          </a:p>
          <a:p>
            <a: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	·	中小学生放假前期（在家可以使用智能书桌）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标题 12"/>
          <p:cNvSpPr txBox="1"/>
          <p:nvPr/>
        </p:nvSpPr>
        <p:spPr>
          <a:xfrm>
            <a:off x="1571868" y="182205"/>
            <a:ext cx="10515601" cy="728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>
            <a:lvl1pPr>
              <a:lnSpc>
                <a:spcPct val="90000"/>
              </a:lnSpc>
              <a:defRPr b="1" sz="28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推广活动</a:t>
            </a:r>
          </a:p>
        </p:txBody>
      </p:sp>
      <p:sp>
        <p:nvSpPr>
          <p:cNvPr id="464" name="1. 各大网络购物平台进行新品上市的促销和礼品赠送"/>
          <p:cNvSpPr txBox="1"/>
          <p:nvPr/>
        </p:nvSpPr>
        <p:spPr>
          <a:xfrm>
            <a:off x="1947960" y="1674868"/>
            <a:ext cx="8296080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 indent="45720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1.	各大网络购物平台进行新品上市的促销和礼品赠送	</a:t>
            </a:r>
          </a:p>
        </p:txBody>
      </p:sp>
      <p:sp>
        <p:nvSpPr>
          <p:cNvPr id="465" name="2.在学校、书店、社区，进行广告宣传，发放宣传资料，在限定时间内购买可以提供送货上门服务"/>
          <p:cNvSpPr txBox="1"/>
          <p:nvPr/>
        </p:nvSpPr>
        <p:spPr>
          <a:xfrm>
            <a:off x="1931141" y="2383048"/>
            <a:ext cx="8124727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2" indent="457200"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pPr>
            <a:r>
              <a:t>2.在学校、书店、社区，进行广告宣传，发放宣传资料，在限定时间内购买可以提供送货上门服务</a:t>
            </a:r>
          </a:p>
        </p:txBody>
      </p:sp>
      <p:sp>
        <p:nvSpPr>
          <p:cNvPr id="466" name="3. 利用明星效应，限购明星系列产品，幸运的消费者可以获得明星纪念品"/>
          <p:cNvSpPr txBox="1"/>
          <p:nvPr/>
        </p:nvSpPr>
        <p:spPr>
          <a:xfrm>
            <a:off x="2406836" y="3376418"/>
            <a:ext cx="7614486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pPr/>
            <a:r>
              <a:t>3.	利用明星效应，限购明星系列产品，幸运的消费者可以获得明星纪念品</a:t>
            </a:r>
          </a:p>
        </p:txBody>
      </p:sp>
      <p:sp>
        <p:nvSpPr>
          <p:cNvPr id="467" name="4. 在校内开设智能产品介绍会，提醒学生培养良好读书学习习惯，可以使用智能产品进行辅助"/>
          <p:cNvSpPr txBox="1"/>
          <p:nvPr/>
        </p:nvSpPr>
        <p:spPr>
          <a:xfrm>
            <a:off x="2429152" y="4431603"/>
            <a:ext cx="7519054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24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pPr/>
            <a:r>
              <a:t>4.	在校内开设智能产品介绍会，提醒学生培养良好读书学习习惯，可以使用智能产品进行辅助</a:t>
            </a:r>
          </a:p>
        </p:txBody>
      </p:sp>
      <p:pic>
        <p:nvPicPr>
          <p:cNvPr id="468" name="previous.png" descr="previous.pn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0448" y="5961733"/>
            <a:ext cx="675268" cy="67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标题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7" name="正文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722376">
              <a:spcBef>
                <a:spcPts val="700"/>
              </a:spcBef>
              <a:defRPr sz="1896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文本框 16"/>
          <p:cNvSpPr txBox="1"/>
          <p:nvPr/>
        </p:nvSpPr>
        <p:spPr>
          <a:xfrm>
            <a:off x="5425964" y="2297264"/>
            <a:ext cx="2121104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SIX</a:t>
            </a:r>
          </a:p>
        </p:txBody>
      </p:sp>
      <p:sp>
        <p:nvSpPr>
          <p:cNvPr id="471" name="矩形 2"/>
          <p:cNvSpPr txBox="1"/>
          <p:nvPr/>
        </p:nvSpPr>
        <p:spPr>
          <a:xfrm>
            <a:off x="4971681" y="3259723"/>
            <a:ext cx="41046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机会与风险</a:t>
            </a:r>
          </a:p>
        </p:txBody>
      </p:sp>
      <p:grpSp>
        <p:nvGrpSpPr>
          <p:cNvPr id="486" name="组合 23"/>
          <p:cNvGrpSpPr/>
          <p:nvPr/>
        </p:nvGrpSpPr>
        <p:grpSpPr>
          <a:xfrm>
            <a:off x="2271322" y="2297263"/>
            <a:ext cx="1819213" cy="2441809"/>
            <a:chOff x="0" y="0"/>
            <a:chExt cx="1819211" cy="2441808"/>
          </a:xfrm>
        </p:grpSpPr>
        <p:sp>
          <p:nvSpPr>
            <p:cNvPr id="472" name="Freeform 160"/>
            <p:cNvSpPr/>
            <p:nvPr/>
          </p:nvSpPr>
          <p:spPr>
            <a:xfrm>
              <a:off x="-1" y="-1"/>
              <a:ext cx="1819213" cy="24418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5" y="0"/>
                  </a:move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1105"/>
                    <a:pt x="21600" y="2455"/>
                  </a:cubicBezTo>
                  <a:cubicBezTo>
                    <a:pt x="21600" y="19145"/>
                    <a:pt x="21600" y="19145"/>
                    <a:pt x="21600" y="19145"/>
                  </a:cubicBezTo>
                  <a:cubicBezTo>
                    <a:pt x="21600" y="20495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495"/>
                    <a:pt x="0" y="19145"/>
                  </a:cubicBezTo>
                  <a:cubicBezTo>
                    <a:pt x="0" y="2455"/>
                    <a:pt x="0" y="2455"/>
                    <a:pt x="0" y="2455"/>
                  </a:cubicBezTo>
                  <a:cubicBezTo>
                    <a:pt x="0" y="1105"/>
                    <a:pt x="1105" y="0"/>
                    <a:pt x="2455" y="0"/>
                  </a:cubicBezTo>
                </a:path>
              </a:pathLst>
            </a:custGeom>
            <a:solidFill>
              <a:srgbClr val="4961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3" name="Rectangle 172"/>
            <p:cNvSpPr/>
            <p:nvPr/>
          </p:nvSpPr>
          <p:spPr>
            <a:xfrm>
              <a:off x="249265" y="222514"/>
              <a:ext cx="1320678" cy="497733"/>
            </a:xfrm>
            <a:prstGeom prst="rect">
              <a:avLst/>
            </a:prstGeom>
            <a:solidFill>
              <a:srgbClr val="D7F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4" name="Freeform 174"/>
            <p:cNvSpPr/>
            <p:nvPr/>
          </p:nvSpPr>
          <p:spPr>
            <a:xfrm>
              <a:off x="1241961" y="333770"/>
              <a:ext cx="205538" cy="2752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36" y="17464"/>
                  </a:moveTo>
                  <a:lnTo>
                    <a:pt x="4136" y="4136"/>
                  </a:lnTo>
                  <a:lnTo>
                    <a:pt x="17464" y="4136"/>
                  </a:lnTo>
                  <a:lnTo>
                    <a:pt x="17464" y="17464"/>
                  </a:lnTo>
                  <a:lnTo>
                    <a:pt x="4136" y="17464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1A9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5" name="Rectangle 176"/>
            <p:cNvSpPr/>
            <p:nvPr/>
          </p:nvSpPr>
          <p:spPr>
            <a:xfrm>
              <a:off x="288624" y="942757"/>
              <a:ext cx="249269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6" name="Rectangle 177"/>
            <p:cNvSpPr/>
            <p:nvPr/>
          </p:nvSpPr>
          <p:spPr>
            <a:xfrm>
              <a:off x="288624" y="1329230"/>
              <a:ext cx="249269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7" name="Rectangle 178"/>
            <p:cNvSpPr/>
            <p:nvPr/>
          </p:nvSpPr>
          <p:spPr>
            <a:xfrm>
              <a:off x="288624" y="1721561"/>
              <a:ext cx="249269" cy="275218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8" name="Rectangle 179"/>
            <p:cNvSpPr/>
            <p:nvPr/>
          </p:nvSpPr>
          <p:spPr>
            <a:xfrm>
              <a:off x="620980" y="942757"/>
              <a:ext cx="249269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79" name="Rectangle 180"/>
            <p:cNvSpPr/>
            <p:nvPr/>
          </p:nvSpPr>
          <p:spPr>
            <a:xfrm>
              <a:off x="620980" y="1329230"/>
              <a:ext cx="249269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0" name="Rectangle 181"/>
            <p:cNvSpPr/>
            <p:nvPr/>
          </p:nvSpPr>
          <p:spPr>
            <a:xfrm>
              <a:off x="620980" y="1721561"/>
              <a:ext cx="249269" cy="275218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1" name="Rectangle 182"/>
            <p:cNvSpPr/>
            <p:nvPr/>
          </p:nvSpPr>
          <p:spPr>
            <a:xfrm>
              <a:off x="953336" y="942757"/>
              <a:ext cx="244894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2" name="Rectangle 183"/>
            <p:cNvSpPr/>
            <p:nvPr/>
          </p:nvSpPr>
          <p:spPr>
            <a:xfrm>
              <a:off x="953336" y="1329230"/>
              <a:ext cx="244894" cy="281072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3" name="Rectangle 184"/>
            <p:cNvSpPr/>
            <p:nvPr/>
          </p:nvSpPr>
          <p:spPr>
            <a:xfrm>
              <a:off x="953336" y="1721561"/>
              <a:ext cx="244894" cy="275218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4" name="Rectangle 185"/>
            <p:cNvSpPr/>
            <p:nvPr/>
          </p:nvSpPr>
          <p:spPr>
            <a:xfrm>
              <a:off x="1281317" y="942757"/>
              <a:ext cx="249269" cy="281072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485" name="Rectangle 186"/>
            <p:cNvSpPr/>
            <p:nvPr/>
          </p:nvSpPr>
          <p:spPr>
            <a:xfrm>
              <a:off x="1281317" y="1329230"/>
              <a:ext cx="249269" cy="667545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任意多边形 157"/>
          <p:cNvSpPr/>
          <p:nvPr/>
        </p:nvSpPr>
        <p:spPr>
          <a:xfrm>
            <a:off x="5044452" y="1907381"/>
            <a:ext cx="1051550" cy="1815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7" y="10763"/>
                </a:moveTo>
                <a:lnTo>
                  <a:pt x="9107" y="11326"/>
                </a:lnTo>
                <a:lnTo>
                  <a:pt x="9115" y="11328"/>
                </a:lnTo>
                <a:close/>
                <a:moveTo>
                  <a:pt x="70" y="0"/>
                </a:moveTo>
                <a:lnTo>
                  <a:pt x="21600" y="7167"/>
                </a:lnTo>
                <a:lnTo>
                  <a:pt x="12485" y="10201"/>
                </a:lnTo>
                <a:lnTo>
                  <a:pt x="12485" y="10196"/>
                </a:lnTo>
                <a:lnTo>
                  <a:pt x="10800" y="10762"/>
                </a:lnTo>
                <a:lnTo>
                  <a:pt x="12485" y="10201"/>
                </a:lnTo>
                <a:lnTo>
                  <a:pt x="12485" y="12455"/>
                </a:lnTo>
                <a:lnTo>
                  <a:pt x="12485" y="12455"/>
                </a:lnTo>
                <a:lnTo>
                  <a:pt x="12485" y="18552"/>
                </a:lnTo>
                <a:lnTo>
                  <a:pt x="3370" y="21600"/>
                </a:lnTo>
                <a:lnTo>
                  <a:pt x="0" y="20473"/>
                </a:lnTo>
                <a:lnTo>
                  <a:pt x="21" y="14384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0084AA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9" name="任意多边形 158"/>
          <p:cNvSpPr/>
          <p:nvPr/>
        </p:nvSpPr>
        <p:spPr>
          <a:xfrm>
            <a:off x="5652265" y="1907381"/>
            <a:ext cx="1494269" cy="13030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2829" y="14213"/>
                </a:moveTo>
                <a:lnTo>
                  <a:pt x="14017" y="14996"/>
                </a:lnTo>
                <a:lnTo>
                  <a:pt x="15200" y="15783"/>
                </a:lnTo>
                <a:lnTo>
                  <a:pt x="12829" y="17353"/>
                </a:lnTo>
                <a:close/>
                <a:moveTo>
                  <a:pt x="6414" y="9985"/>
                </a:moveTo>
                <a:lnTo>
                  <a:pt x="12829" y="14213"/>
                </a:lnTo>
                <a:lnTo>
                  <a:pt x="12829" y="17353"/>
                </a:lnTo>
                <a:lnTo>
                  <a:pt x="6414" y="21600"/>
                </a:lnTo>
                <a:lnTo>
                  <a:pt x="0" y="17353"/>
                </a:lnTo>
                <a:lnTo>
                  <a:pt x="0" y="14213"/>
                </a:lnTo>
                <a:close/>
                <a:moveTo>
                  <a:pt x="21565" y="0"/>
                </a:moveTo>
                <a:lnTo>
                  <a:pt x="21600" y="20039"/>
                </a:lnTo>
                <a:lnTo>
                  <a:pt x="15200" y="15783"/>
                </a:lnTo>
                <a:lnTo>
                  <a:pt x="15206" y="15779"/>
                </a:lnTo>
                <a:lnTo>
                  <a:pt x="14017" y="14996"/>
                </a:lnTo>
                <a:lnTo>
                  <a:pt x="12829" y="14205"/>
                </a:lnTo>
                <a:lnTo>
                  <a:pt x="12829" y="14213"/>
                </a:lnTo>
                <a:lnTo>
                  <a:pt x="6414" y="9985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rgbClr val="DC2039"/>
              </a:gs>
            </a:gsLst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0" name="任意多边形 159"/>
          <p:cNvSpPr/>
          <p:nvPr/>
        </p:nvSpPr>
        <p:spPr>
          <a:xfrm>
            <a:off x="3999734" y="3116275"/>
            <a:ext cx="1652531" cy="1469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3653" y="8915"/>
                </a:moveTo>
                <a:lnTo>
                  <a:pt x="13650" y="10309"/>
                </a:lnTo>
                <a:lnTo>
                  <a:pt x="13655" y="10305"/>
                </a:lnTo>
                <a:lnTo>
                  <a:pt x="13655" y="10305"/>
                </a:lnTo>
                <a:lnTo>
                  <a:pt x="13655" y="10305"/>
                </a:lnTo>
                <a:close/>
                <a:moveTo>
                  <a:pt x="13650" y="7518"/>
                </a:moveTo>
                <a:lnTo>
                  <a:pt x="13653" y="8912"/>
                </a:lnTo>
                <a:lnTo>
                  <a:pt x="13655" y="7521"/>
                </a:lnTo>
                <a:close/>
                <a:moveTo>
                  <a:pt x="13669" y="0"/>
                </a:moveTo>
                <a:lnTo>
                  <a:pt x="13655" y="7521"/>
                </a:lnTo>
                <a:lnTo>
                  <a:pt x="21600" y="12678"/>
                </a:lnTo>
                <a:lnTo>
                  <a:pt x="21600" y="20208"/>
                </a:lnTo>
                <a:lnTo>
                  <a:pt x="19455" y="21600"/>
                </a:lnTo>
                <a:lnTo>
                  <a:pt x="13669" y="17827"/>
                </a:lnTo>
                <a:lnTo>
                  <a:pt x="0" y="8913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009791"/>
              </a:gs>
            </a:gsLst>
            <a:lin ang="162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1" name="任意多边形 160"/>
          <p:cNvSpPr/>
          <p:nvPr/>
        </p:nvSpPr>
        <p:spPr>
          <a:xfrm>
            <a:off x="6539735" y="2859497"/>
            <a:ext cx="1652531" cy="146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45" y="0"/>
                </a:moveTo>
                <a:lnTo>
                  <a:pt x="7931" y="3773"/>
                </a:lnTo>
                <a:lnTo>
                  <a:pt x="7931" y="3774"/>
                </a:lnTo>
                <a:lnTo>
                  <a:pt x="21600" y="12687"/>
                </a:lnTo>
                <a:lnTo>
                  <a:pt x="7931" y="21600"/>
                </a:lnTo>
                <a:lnTo>
                  <a:pt x="7945" y="14079"/>
                </a:lnTo>
                <a:lnTo>
                  <a:pt x="7950" y="14082"/>
                </a:lnTo>
                <a:lnTo>
                  <a:pt x="7947" y="12690"/>
                </a:lnTo>
                <a:lnTo>
                  <a:pt x="7945" y="14079"/>
                </a:lnTo>
                <a:lnTo>
                  <a:pt x="5800" y="12687"/>
                </a:lnTo>
                <a:lnTo>
                  <a:pt x="7945" y="11295"/>
                </a:lnTo>
                <a:lnTo>
                  <a:pt x="7947" y="12683"/>
                </a:lnTo>
                <a:lnTo>
                  <a:pt x="7950" y="11291"/>
                </a:lnTo>
                <a:lnTo>
                  <a:pt x="7945" y="11295"/>
                </a:lnTo>
                <a:lnTo>
                  <a:pt x="7945" y="11295"/>
                </a:lnTo>
                <a:lnTo>
                  <a:pt x="5800" y="12687"/>
                </a:lnTo>
                <a:lnTo>
                  <a:pt x="0" y="8922"/>
                </a:lnTo>
                <a:lnTo>
                  <a:pt x="0" y="1392"/>
                </a:lnTo>
                <a:close/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A93402"/>
              </a:gs>
            </a:gsLst>
            <a:lin ang="27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2" name="任意多边形 161"/>
          <p:cNvSpPr/>
          <p:nvPr/>
        </p:nvSpPr>
        <p:spPr>
          <a:xfrm>
            <a:off x="5045469" y="4235180"/>
            <a:ext cx="1494268" cy="13030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5186" y="0"/>
                </a:moveTo>
                <a:lnTo>
                  <a:pt x="21600" y="4247"/>
                </a:lnTo>
                <a:lnTo>
                  <a:pt x="21600" y="7387"/>
                </a:lnTo>
                <a:lnTo>
                  <a:pt x="15186" y="11615"/>
                </a:lnTo>
                <a:lnTo>
                  <a:pt x="15186" y="11615"/>
                </a:lnTo>
                <a:lnTo>
                  <a:pt x="35" y="21600"/>
                </a:lnTo>
                <a:lnTo>
                  <a:pt x="0" y="1561"/>
                </a:lnTo>
                <a:lnTo>
                  <a:pt x="6400" y="5817"/>
                </a:lnTo>
                <a:lnTo>
                  <a:pt x="6394" y="5821"/>
                </a:lnTo>
                <a:lnTo>
                  <a:pt x="7585" y="6605"/>
                </a:lnTo>
                <a:lnTo>
                  <a:pt x="8771" y="7395"/>
                </a:lnTo>
                <a:lnTo>
                  <a:pt x="8771" y="7387"/>
                </a:lnTo>
                <a:lnTo>
                  <a:pt x="8771" y="7387"/>
                </a:lnTo>
                <a:lnTo>
                  <a:pt x="7585" y="6605"/>
                </a:lnTo>
                <a:lnTo>
                  <a:pt x="6400" y="5817"/>
                </a:lnTo>
                <a:lnTo>
                  <a:pt x="8771" y="4247"/>
                </a:lnTo>
                <a:lnTo>
                  <a:pt x="8771" y="4247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009261"/>
              </a:gs>
            </a:gsLst>
            <a:lin ang="108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3" name="任意多边形 162"/>
          <p:cNvSpPr/>
          <p:nvPr/>
        </p:nvSpPr>
        <p:spPr>
          <a:xfrm>
            <a:off x="6095998" y="3722799"/>
            <a:ext cx="1051551" cy="18154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9115" y="9145"/>
                </a:moveTo>
                <a:lnTo>
                  <a:pt x="12485" y="10272"/>
                </a:lnTo>
                <a:lnTo>
                  <a:pt x="10804" y="10836"/>
                </a:lnTo>
                <a:lnTo>
                  <a:pt x="9115" y="11399"/>
                </a:lnTo>
                <a:close/>
                <a:moveTo>
                  <a:pt x="21579" y="7217"/>
                </a:moveTo>
                <a:lnTo>
                  <a:pt x="21530" y="21600"/>
                </a:lnTo>
                <a:lnTo>
                  <a:pt x="0" y="14433"/>
                </a:lnTo>
                <a:lnTo>
                  <a:pt x="9115" y="11399"/>
                </a:lnTo>
                <a:lnTo>
                  <a:pt x="9115" y="11404"/>
                </a:lnTo>
                <a:lnTo>
                  <a:pt x="10804" y="10836"/>
                </a:lnTo>
                <a:lnTo>
                  <a:pt x="12493" y="10274"/>
                </a:lnTo>
                <a:lnTo>
                  <a:pt x="12485" y="10272"/>
                </a:lnTo>
                <a:close/>
                <a:moveTo>
                  <a:pt x="18230" y="0"/>
                </a:moveTo>
                <a:lnTo>
                  <a:pt x="21600" y="1127"/>
                </a:lnTo>
                <a:lnTo>
                  <a:pt x="21579" y="7216"/>
                </a:lnTo>
                <a:lnTo>
                  <a:pt x="12485" y="10272"/>
                </a:lnTo>
                <a:lnTo>
                  <a:pt x="9115" y="9145"/>
                </a:lnTo>
                <a:lnTo>
                  <a:pt x="9115" y="3048"/>
                </a:ln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DCB816"/>
              </a:gs>
            </a:gsLst>
            <a:lin ang="8100000"/>
          </a:gra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94" name="标题 8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pPr/>
            <a:r>
              <a:t>亮点</a:t>
            </a:r>
          </a:p>
        </p:txBody>
      </p:sp>
      <p:sp>
        <p:nvSpPr>
          <p:cNvPr id="495" name="无损化"/>
          <p:cNvSpPr txBox="1"/>
          <p:nvPr/>
        </p:nvSpPr>
        <p:spPr>
          <a:xfrm>
            <a:off x="3478896" y="1158605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无损化</a:t>
            </a:r>
          </a:p>
        </p:txBody>
      </p:sp>
      <p:sp>
        <p:nvSpPr>
          <p:cNvPr id="496" name="适用人群广"/>
          <p:cNvSpPr txBox="1"/>
          <p:nvPr/>
        </p:nvSpPr>
        <p:spPr>
          <a:xfrm>
            <a:off x="1411694" y="3354369"/>
            <a:ext cx="23901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适用人群广</a:t>
            </a:r>
          </a:p>
        </p:txBody>
      </p:sp>
      <p:sp>
        <p:nvSpPr>
          <p:cNvPr id="497" name="通用性"/>
          <p:cNvSpPr txBox="1"/>
          <p:nvPr/>
        </p:nvSpPr>
        <p:spPr>
          <a:xfrm>
            <a:off x="7338618" y="1158605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通用性</a:t>
            </a:r>
          </a:p>
        </p:txBody>
      </p:sp>
      <p:sp>
        <p:nvSpPr>
          <p:cNvPr id="498" name="拓展性"/>
          <p:cNvSpPr txBox="1"/>
          <p:nvPr/>
        </p:nvSpPr>
        <p:spPr>
          <a:xfrm>
            <a:off x="7221976" y="5550582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拓展性</a:t>
            </a:r>
          </a:p>
        </p:txBody>
      </p:sp>
      <p:sp>
        <p:nvSpPr>
          <p:cNvPr id="499" name="智能化"/>
          <p:cNvSpPr txBox="1"/>
          <p:nvPr/>
        </p:nvSpPr>
        <p:spPr>
          <a:xfrm>
            <a:off x="8426120" y="3354369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智能化</a:t>
            </a:r>
          </a:p>
        </p:txBody>
      </p:sp>
      <p:sp>
        <p:nvSpPr>
          <p:cNvPr id="500" name="便携性"/>
          <p:cNvSpPr txBox="1"/>
          <p:nvPr/>
        </p:nvSpPr>
        <p:spPr>
          <a:xfrm>
            <a:off x="3314809" y="5550582"/>
            <a:ext cx="147574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r">
              <a:defRPr sz="3600">
                <a:solidFill>
                  <a:srgbClr val="494949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便携性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14:warp dir="in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组合 23"/>
          <p:cNvGrpSpPr/>
          <p:nvPr/>
        </p:nvGrpSpPr>
        <p:grpSpPr>
          <a:xfrm>
            <a:off x="8027376" y="1763861"/>
            <a:ext cx="3750465" cy="3759482"/>
            <a:chOff x="0" y="0"/>
            <a:chExt cx="3750464" cy="3759480"/>
          </a:xfrm>
        </p:grpSpPr>
        <p:sp>
          <p:nvSpPr>
            <p:cNvPr id="502" name="Freeform 160"/>
            <p:cNvSpPr/>
            <p:nvPr/>
          </p:nvSpPr>
          <p:spPr>
            <a:xfrm>
              <a:off x="-1" y="0"/>
              <a:ext cx="3750466" cy="3759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5" y="0"/>
                  </a:move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1105"/>
                    <a:pt x="21600" y="2455"/>
                  </a:cubicBezTo>
                  <a:cubicBezTo>
                    <a:pt x="21600" y="19145"/>
                    <a:pt x="21600" y="19145"/>
                    <a:pt x="21600" y="19145"/>
                  </a:cubicBezTo>
                  <a:cubicBezTo>
                    <a:pt x="21600" y="20495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495"/>
                    <a:pt x="0" y="19145"/>
                  </a:cubicBezTo>
                  <a:cubicBezTo>
                    <a:pt x="0" y="2455"/>
                    <a:pt x="0" y="2455"/>
                    <a:pt x="0" y="2455"/>
                  </a:cubicBezTo>
                  <a:cubicBezTo>
                    <a:pt x="0" y="1105"/>
                    <a:pt x="1105" y="0"/>
                    <a:pt x="2455" y="0"/>
                  </a:cubicBezTo>
                </a:path>
              </a:pathLst>
            </a:custGeom>
            <a:solidFill>
              <a:srgbClr val="4961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3" name="Rectangle 172"/>
            <p:cNvSpPr/>
            <p:nvPr/>
          </p:nvSpPr>
          <p:spPr>
            <a:xfrm>
              <a:off x="513882" y="342590"/>
              <a:ext cx="2722693" cy="766324"/>
            </a:xfrm>
            <a:prstGeom prst="rect">
              <a:avLst/>
            </a:prstGeom>
            <a:solidFill>
              <a:srgbClr val="D7F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4" name="Freeform 174"/>
            <p:cNvSpPr/>
            <p:nvPr/>
          </p:nvSpPr>
          <p:spPr>
            <a:xfrm>
              <a:off x="2560413" y="513882"/>
              <a:ext cx="423734" cy="42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36" y="17464"/>
                  </a:moveTo>
                  <a:lnTo>
                    <a:pt x="4136" y="4136"/>
                  </a:lnTo>
                  <a:lnTo>
                    <a:pt x="17464" y="4136"/>
                  </a:lnTo>
                  <a:lnTo>
                    <a:pt x="17464" y="17464"/>
                  </a:lnTo>
                  <a:lnTo>
                    <a:pt x="4136" y="17464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1A9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5" name="Rectangle 176"/>
            <p:cNvSpPr/>
            <p:nvPr/>
          </p:nvSpPr>
          <p:spPr>
            <a:xfrm>
              <a:off x="595025" y="1451498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6" name="Rectangle 177"/>
            <p:cNvSpPr/>
            <p:nvPr/>
          </p:nvSpPr>
          <p:spPr>
            <a:xfrm>
              <a:off x="595025" y="2046523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7" name="Rectangle 178"/>
            <p:cNvSpPr/>
            <p:nvPr/>
          </p:nvSpPr>
          <p:spPr>
            <a:xfrm>
              <a:off x="595025" y="2650567"/>
              <a:ext cx="513889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8" name="Rectangle 179"/>
            <p:cNvSpPr/>
            <p:nvPr/>
          </p:nvSpPr>
          <p:spPr>
            <a:xfrm>
              <a:off x="1280206" y="1451498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09" name="Rectangle 180"/>
            <p:cNvSpPr/>
            <p:nvPr/>
          </p:nvSpPr>
          <p:spPr>
            <a:xfrm>
              <a:off x="1280206" y="2046523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0" name="Rectangle 181"/>
            <p:cNvSpPr/>
            <p:nvPr/>
          </p:nvSpPr>
          <p:spPr>
            <a:xfrm>
              <a:off x="1280206" y="2650567"/>
              <a:ext cx="513889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1" name="Rectangle 182"/>
            <p:cNvSpPr/>
            <p:nvPr/>
          </p:nvSpPr>
          <p:spPr>
            <a:xfrm>
              <a:off x="1965387" y="1451498"/>
              <a:ext cx="504871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2" name="Rectangle 183"/>
            <p:cNvSpPr/>
            <p:nvPr/>
          </p:nvSpPr>
          <p:spPr>
            <a:xfrm>
              <a:off x="1965387" y="2046523"/>
              <a:ext cx="504871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3" name="Rectangle 184"/>
            <p:cNvSpPr/>
            <p:nvPr/>
          </p:nvSpPr>
          <p:spPr>
            <a:xfrm>
              <a:off x="1965387" y="2650567"/>
              <a:ext cx="504871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4" name="Rectangle 185"/>
            <p:cNvSpPr/>
            <p:nvPr/>
          </p:nvSpPr>
          <p:spPr>
            <a:xfrm>
              <a:off x="2641550" y="1451498"/>
              <a:ext cx="513889" cy="432746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15" name="Rectangle 186"/>
            <p:cNvSpPr/>
            <p:nvPr/>
          </p:nvSpPr>
          <p:spPr>
            <a:xfrm>
              <a:off x="2641550" y="2046523"/>
              <a:ext cx="513889" cy="1027772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17" name="矩形 21"/>
          <p:cNvSpPr txBox="1"/>
          <p:nvPr/>
        </p:nvSpPr>
        <p:spPr>
          <a:xfrm>
            <a:off x="606037" y="1559015"/>
            <a:ext cx="7073901" cy="3124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algn="just" defTabSz="512063">
              <a:lnSpc>
                <a:spcPct val="120000"/>
              </a:lnSpc>
              <a:defRPr sz="3584"/>
            </a:pPr>
            <a:r>
              <a:t>未来，还会加入更多的功能：</a:t>
            </a:r>
          </a:p>
          <a:p>
            <a:pPr algn="just" defTabSz="512063">
              <a:lnSpc>
                <a:spcPct val="120000"/>
              </a:lnSpc>
              <a:defRPr sz="3584"/>
            </a:pPr>
          </a:p>
          <a:p>
            <a:pPr algn="just" defTabSz="512063">
              <a:lnSpc>
                <a:spcPct val="120000"/>
              </a:lnSpc>
              <a:defRPr sz="3584"/>
            </a:pPr>
          </a:p>
          <a:p>
            <a:pPr algn="just" defTabSz="512063">
              <a:lnSpc>
                <a:spcPct val="120000"/>
              </a:lnSpc>
              <a:defRPr sz="2688"/>
            </a:pPr>
            <a:r>
              <a:t>eg. 联网、机器学习</a:t>
            </a:r>
          </a:p>
          <a:p>
            <a:pPr algn="just" defTabSz="512063">
              <a:lnSpc>
                <a:spcPct val="120000"/>
              </a:lnSpc>
              <a:defRPr sz="2688"/>
            </a:pPr>
            <a:r>
              <a:t>敬请期待</a:t>
            </a:r>
          </a:p>
        </p:txBody>
      </p:sp>
      <p:sp>
        <p:nvSpPr>
          <p:cNvPr id="518" name="标题 6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/>
          <a:p>
            <a:pPr/>
            <a:r>
              <a:t>拓展性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4" name="组合 23"/>
          <p:cNvGrpSpPr/>
          <p:nvPr/>
        </p:nvGrpSpPr>
        <p:grpSpPr>
          <a:xfrm>
            <a:off x="7525542" y="1793381"/>
            <a:ext cx="3750465" cy="3759482"/>
            <a:chOff x="0" y="0"/>
            <a:chExt cx="3750464" cy="3759480"/>
          </a:xfrm>
        </p:grpSpPr>
        <p:sp>
          <p:nvSpPr>
            <p:cNvPr id="520" name="Freeform 160"/>
            <p:cNvSpPr/>
            <p:nvPr/>
          </p:nvSpPr>
          <p:spPr>
            <a:xfrm>
              <a:off x="-1" y="0"/>
              <a:ext cx="3750466" cy="3759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5" y="0"/>
                  </a:move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1105"/>
                    <a:pt x="21600" y="2455"/>
                  </a:cubicBezTo>
                  <a:cubicBezTo>
                    <a:pt x="21600" y="19145"/>
                    <a:pt x="21600" y="19145"/>
                    <a:pt x="21600" y="19145"/>
                  </a:cubicBezTo>
                  <a:cubicBezTo>
                    <a:pt x="21600" y="20495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495"/>
                    <a:pt x="0" y="19145"/>
                  </a:cubicBezTo>
                  <a:cubicBezTo>
                    <a:pt x="0" y="2455"/>
                    <a:pt x="0" y="2455"/>
                    <a:pt x="0" y="2455"/>
                  </a:cubicBezTo>
                  <a:cubicBezTo>
                    <a:pt x="0" y="1105"/>
                    <a:pt x="1105" y="0"/>
                    <a:pt x="2455" y="0"/>
                  </a:cubicBezTo>
                </a:path>
              </a:pathLst>
            </a:custGeom>
            <a:solidFill>
              <a:srgbClr val="4961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1" name="Rectangle 172"/>
            <p:cNvSpPr/>
            <p:nvPr/>
          </p:nvSpPr>
          <p:spPr>
            <a:xfrm>
              <a:off x="513882" y="342590"/>
              <a:ext cx="2722693" cy="766324"/>
            </a:xfrm>
            <a:prstGeom prst="rect">
              <a:avLst/>
            </a:prstGeom>
            <a:solidFill>
              <a:srgbClr val="D7F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2" name="Freeform 174"/>
            <p:cNvSpPr/>
            <p:nvPr/>
          </p:nvSpPr>
          <p:spPr>
            <a:xfrm>
              <a:off x="2560413" y="513882"/>
              <a:ext cx="423734" cy="4237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36" y="17464"/>
                  </a:moveTo>
                  <a:lnTo>
                    <a:pt x="4136" y="4136"/>
                  </a:lnTo>
                  <a:lnTo>
                    <a:pt x="17464" y="4136"/>
                  </a:lnTo>
                  <a:lnTo>
                    <a:pt x="17464" y="17464"/>
                  </a:lnTo>
                  <a:lnTo>
                    <a:pt x="4136" y="17464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1A9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3" name="Rectangle 176"/>
            <p:cNvSpPr/>
            <p:nvPr/>
          </p:nvSpPr>
          <p:spPr>
            <a:xfrm>
              <a:off x="595025" y="1451498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4" name="Rectangle 177"/>
            <p:cNvSpPr/>
            <p:nvPr/>
          </p:nvSpPr>
          <p:spPr>
            <a:xfrm>
              <a:off x="595025" y="2046523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5" name="Rectangle 178"/>
            <p:cNvSpPr/>
            <p:nvPr/>
          </p:nvSpPr>
          <p:spPr>
            <a:xfrm>
              <a:off x="595025" y="2650567"/>
              <a:ext cx="513889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6" name="Rectangle 179"/>
            <p:cNvSpPr/>
            <p:nvPr/>
          </p:nvSpPr>
          <p:spPr>
            <a:xfrm>
              <a:off x="1280206" y="1451498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7" name="Rectangle 180"/>
            <p:cNvSpPr/>
            <p:nvPr/>
          </p:nvSpPr>
          <p:spPr>
            <a:xfrm>
              <a:off x="1280206" y="2046523"/>
              <a:ext cx="513889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8" name="Rectangle 181"/>
            <p:cNvSpPr/>
            <p:nvPr/>
          </p:nvSpPr>
          <p:spPr>
            <a:xfrm>
              <a:off x="1280206" y="2650567"/>
              <a:ext cx="513889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29" name="Rectangle 182"/>
            <p:cNvSpPr/>
            <p:nvPr/>
          </p:nvSpPr>
          <p:spPr>
            <a:xfrm>
              <a:off x="1965387" y="1451498"/>
              <a:ext cx="504871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0" name="Rectangle 183"/>
            <p:cNvSpPr/>
            <p:nvPr/>
          </p:nvSpPr>
          <p:spPr>
            <a:xfrm>
              <a:off x="1965387" y="2046523"/>
              <a:ext cx="504871" cy="432746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1" name="Rectangle 184"/>
            <p:cNvSpPr/>
            <p:nvPr/>
          </p:nvSpPr>
          <p:spPr>
            <a:xfrm>
              <a:off x="1965387" y="2650567"/>
              <a:ext cx="504871" cy="4237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2" name="Rectangle 185"/>
            <p:cNvSpPr/>
            <p:nvPr/>
          </p:nvSpPr>
          <p:spPr>
            <a:xfrm>
              <a:off x="2641550" y="1451498"/>
              <a:ext cx="513889" cy="432746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533" name="Rectangle 186"/>
            <p:cNvSpPr/>
            <p:nvPr/>
          </p:nvSpPr>
          <p:spPr>
            <a:xfrm>
              <a:off x="2641550" y="2046523"/>
              <a:ext cx="513889" cy="1027772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535" name="标题 6"/>
          <p:cNvSpPr txBox="1"/>
          <p:nvPr>
            <p:ph type="title"/>
          </p:nvPr>
        </p:nvSpPr>
        <p:spPr>
          <a:xfrm>
            <a:off x="1571868" y="182205"/>
            <a:ext cx="10515601" cy="728389"/>
          </a:xfrm>
          <a:prstGeom prst="rect">
            <a:avLst/>
          </a:prstGeom>
        </p:spPr>
        <p:txBody>
          <a:bodyPr/>
          <a:lstStyle/>
          <a:p>
            <a:pPr/>
            <a:r>
              <a:t>其它文件</a:t>
            </a:r>
          </a:p>
        </p:txBody>
      </p:sp>
      <p:pic>
        <p:nvPicPr>
          <p:cNvPr id="536" name="屏幕快照 2017-07-13 下午3.39.12.png" descr="屏幕快照 2017-07-13 下午3.39.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7897" y="1794877"/>
            <a:ext cx="5269098" cy="1888515"/>
          </a:xfrm>
          <a:prstGeom prst="rect">
            <a:avLst/>
          </a:prstGeom>
          <a:ln w="12700">
            <a:miter lim="400000"/>
          </a:ln>
        </p:spPr>
      </p:pic>
      <p:sp>
        <p:nvSpPr>
          <p:cNvPr id="537" name="请投资商与我们取得联系"/>
          <p:cNvSpPr txBox="1"/>
          <p:nvPr/>
        </p:nvSpPr>
        <p:spPr>
          <a:xfrm>
            <a:off x="1195497" y="4006801"/>
            <a:ext cx="4295141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000"/>
            </a:lvl1pPr>
          </a:lstStyle>
          <a:p>
            <a:pPr/>
            <a:r>
              <a:t>请投资商与我们取得联系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blipFill rotWithShape="1">
          <a:blip r:embed="rId3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矩形 4"/>
          <p:cNvSpPr/>
          <p:nvPr/>
        </p:nvSpPr>
        <p:spPr>
          <a:xfrm>
            <a:off x="625186" y="98933"/>
            <a:ext cx="10941629" cy="660862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0" name="矩形 5"/>
          <p:cNvSpPr/>
          <p:nvPr/>
        </p:nvSpPr>
        <p:spPr>
          <a:xfrm>
            <a:off x="0" y="124690"/>
            <a:ext cx="415636" cy="3117275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1" name="矩形 6"/>
          <p:cNvSpPr/>
          <p:nvPr/>
        </p:nvSpPr>
        <p:spPr>
          <a:xfrm>
            <a:off x="0" y="3616035"/>
            <a:ext cx="415636" cy="311727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2" name="矩形 7"/>
          <p:cNvSpPr/>
          <p:nvPr/>
        </p:nvSpPr>
        <p:spPr>
          <a:xfrm>
            <a:off x="11776364" y="124690"/>
            <a:ext cx="415637" cy="3117275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3" name="矩形 8"/>
          <p:cNvSpPr/>
          <p:nvPr/>
        </p:nvSpPr>
        <p:spPr>
          <a:xfrm>
            <a:off x="11776364" y="3616035"/>
            <a:ext cx="415637" cy="3117274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544" name="直接连接符 82"/>
          <p:cNvSpPr/>
          <p:nvPr/>
        </p:nvSpPr>
        <p:spPr>
          <a:xfrm>
            <a:off x="1840975" y="3755976"/>
            <a:ext cx="3569594" cy="1"/>
          </a:xfrm>
          <a:prstGeom prst="line">
            <a:avLst/>
          </a:prstGeom>
          <a:ln w="6350">
            <a:solidFill>
              <a:srgbClr val="FAFAFB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5" name="直接连接符 101"/>
          <p:cNvSpPr/>
          <p:nvPr/>
        </p:nvSpPr>
        <p:spPr>
          <a:xfrm>
            <a:off x="6781431" y="3755976"/>
            <a:ext cx="3569594" cy="1"/>
          </a:xfrm>
          <a:prstGeom prst="line">
            <a:avLst/>
          </a:prstGeom>
          <a:ln w="6350">
            <a:solidFill>
              <a:srgbClr val="FAFAFB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546" name="文本框 110"/>
          <p:cNvSpPr txBox="1"/>
          <p:nvPr/>
        </p:nvSpPr>
        <p:spPr>
          <a:xfrm>
            <a:off x="4158184" y="2245255"/>
            <a:ext cx="3875632" cy="1029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 sz="6600">
                <a:solidFill>
                  <a:srgbClr val="FAFAFB"/>
                </a:solidFill>
              </a:defRPr>
            </a:lvl1pPr>
          </a:lstStyle>
          <a:p>
            <a:pPr/>
            <a:r>
              <a:t>THANK U</a:t>
            </a:r>
          </a:p>
        </p:txBody>
      </p:sp>
      <p:pic>
        <p:nvPicPr>
          <p:cNvPr id="547" name="图片 106" descr="图片 10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39353" y="3393233"/>
            <a:ext cx="713295" cy="7254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25">
            <a:hlinkClick r:id="rId2" invalidUrl="" action="ppaction://hlinksldjump" tgtFrame="" tooltip="" history="1" highlightClick="0" endSnd="0"/>
          </p:cNvPr>
          <p:cNvSpPr/>
          <p:nvPr/>
        </p:nvSpPr>
        <p:spPr>
          <a:xfrm>
            <a:off x="6153151" y="218208"/>
            <a:ext cx="5839692" cy="2057401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0" name="矩形 4">
            <a:hlinkClick r:id="rId3" invalidUrl="" action="ppaction://hlinksldjump" tgtFrame="" tooltip="" history="1" highlightClick="0" endSnd="0"/>
          </p:cNvPr>
          <p:cNvSpPr/>
          <p:nvPr/>
        </p:nvSpPr>
        <p:spPr>
          <a:xfrm>
            <a:off x="199158" y="218208"/>
            <a:ext cx="5839693" cy="2057401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62" name="组合 174"/>
          <p:cNvGrpSpPr/>
          <p:nvPr/>
        </p:nvGrpSpPr>
        <p:grpSpPr>
          <a:xfrm>
            <a:off x="470961" y="660511"/>
            <a:ext cx="1106265" cy="1105242"/>
            <a:chOff x="0" y="0"/>
            <a:chExt cx="1106263" cy="1105241"/>
          </a:xfrm>
        </p:grpSpPr>
        <p:sp>
          <p:nvSpPr>
            <p:cNvPr id="151" name="Freeform 161"/>
            <p:cNvSpPr/>
            <p:nvPr/>
          </p:nvSpPr>
          <p:spPr>
            <a:xfrm>
              <a:off x="71820" y="723818"/>
              <a:ext cx="309469" cy="3121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12" h="18541" fill="norm" stroke="1" extrusionOk="0">
                  <a:moveTo>
                    <a:pt x="15579" y="2597"/>
                  </a:moveTo>
                  <a:cubicBezTo>
                    <a:pt x="18874" y="5892"/>
                    <a:pt x="19606" y="11017"/>
                    <a:pt x="16677" y="13946"/>
                  </a:cubicBezTo>
                  <a:cubicBezTo>
                    <a:pt x="13382" y="16875"/>
                    <a:pt x="4230" y="20536"/>
                    <a:pt x="1301" y="17241"/>
                  </a:cubicBezTo>
                  <a:cubicBezTo>
                    <a:pt x="-1994" y="14312"/>
                    <a:pt x="1667" y="5160"/>
                    <a:pt x="4596" y="1865"/>
                  </a:cubicBezTo>
                  <a:cubicBezTo>
                    <a:pt x="7525" y="-1064"/>
                    <a:pt x="12650" y="-332"/>
                    <a:pt x="15579" y="2597"/>
                  </a:cubicBezTo>
                  <a:close/>
                </a:path>
              </a:pathLst>
            </a:custGeom>
            <a:solidFill>
              <a:srgbClr val="EFC75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2" name="Freeform 162"/>
            <p:cNvSpPr/>
            <p:nvPr/>
          </p:nvSpPr>
          <p:spPr>
            <a:xfrm>
              <a:off x="485305" y="656539"/>
              <a:ext cx="343244" cy="4487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532" h="18111" fill="norm" stroke="1" extrusionOk="0">
                  <a:moveTo>
                    <a:pt x="17612" y="0"/>
                  </a:moveTo>
                  <a:cubicBezTo>
                    <a:pt x="21600" y="6455"/>
                    <a:pt x="11631" y="21600"/>
                    <a:pt x="6646" y="17379"/>
                  </a:cubicBezTo>
                  <a:cubicBezTo>
                    <a:pt x="4985" y="15641"/>
                    <a:pt x="4985" y="12910"/>
                    <a:pt x="0" y="9186"/>
                  </a:cubicBezTo>
                  <a:cubicBezTo>
                    <a:pt x="0" y="9186"/>
                    <a:pt x="1662" y="9434"/>
                    <a:pt x="3988" y="7945"/>
                  </a:cubicBezTo>
                  <a:cubicBezTo>
                    <a:pt x="8972" y="5214"/>
                    <a:pt x="17612" y="0"/>
                    <a:pt x="17612" y="0"/>
                  </a:cubicBezTo>
                  <a:close/>
                </a:path>
              </a:pathLst>
            </a:cu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3" name="Freeform 163"/>
            <p:cNvSpPr/>
            <p:nvPr/>
          </p:nvSpPr>
          <p:spPr>
            <a:xfrm>
              <a:off x="0" y="275600"/>
              <a:ext cx="485306" cy="3445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176" h="18365" fill="norm" stroke="1" extrusionOk="0">
                  <a:moveTo>
                    <a:pt x="18176" y="1020"/>
                  </a:moveTo>
                  <a:cubicBezTo>
                    <a:pt x="11512" y="-3235"/>
                    <a:pt x="-3424" y="6910"/>
                    <a:pt x="712" y="11492"/>
                  </a:cubicBezTo>
                  <a:cubicBezTo>
                    <a:pt x="2550" y="13456"/>
                    <a:pt x="5308" y="13456"/>
                    <a:pt x="8985" y="18365"/>
                  </a:cubicBezTo>
                  <a:cubicBezTo>
                    <a:pt x="8985" y="18365"/>
                    <a:pt x="8755" y="16729"/>
                    <a:pt x="10133" y="14438"/>
                  </a:cubicBezTo>
                  <a:cubicBezTo>
                    <a:pt x="12891" y="9529"/>
                    <a:pt x="18176" y="1020"/>
                    <a:pt x="18176" y="1020"/>
                  </a:cubicBezTo>
                  <a:close/>
                </a:path>
              </a:pathLst>
            </a:cu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4" name="Freeform 164"/>
            <p:cNvSpPr/>
            <p:nvPr/>
          </p:nvSpPr>
          <p:spPr>
            <a:xfrm>
              <a:off x="178761" y="274657"/>
              <a:ext cx="270175" cy="327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164" y="0"/>
                  </a:moveTo>
                  <a:cubicBezTo>
                    <a:pt x="17673" y="0"/>
                    <a:pt x="17673" y="0"/>
                    <a:pt x="17673" y="0"/>
                  </a:cubicBezTo>
                  <a:cubicBezTo>
                    <a:pt x="14727" y="3260"/>
                    <a:pt x="7364" y="10596"/>
                    <a:pt x="2455" y="15487"/>
                  </a:cubicBezTo>
                  <a:cubicBezTo>
                    <a:pt x="982" y="17117"/>
                    <a:pt x="0" y="18747"/>
                    <a:pt x="0" y="19562"/>
                  </a:cubicBezTo>
                  <a:cubicBezTo>
                    <a:pt x="982" y="20377"/>
                    <a:pt x="1964" y="20785"/>
                    <a:pt x="2945" y="21600"/>
                  </a:cubicBezTo>
                  <a:cubicBezTo>
                    <a:pt x="2945" y="20377"/>
                    <a:pt x="3927" y="19155"/>
                    <a:pt x="5400" y="17932"/>
                  </a:cubicBezTo>
                  <a:cubicBezTo>
                    <a:pt x="11291" y="11819"/>
                    <a:pt x="21600" y="815"/>
                    <a:pt x="21600" y="815"/>
                  </a:cubicBezTo>
                  <a:cubicBezTo>
                    <a:pt x="20618" y="408"/>
                    <a:pt x="19636" y="408"/>
                    <a:pt x="18164" y="0"/>
                  </a:cubicBezTo>
                  <a:close/>
                </a:path>
              </a:pathLst>
            </a:custGeom>
            <a:solidFill>
              <a:srgbClr val="CF53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5" name="Freeform 165"/>
            <p:cNvSpPr/>
            <p:nvPr/>
          </p:nvSpPr>
          <p:spPr>
            <a:xfrm>
              <a:off x="493099" y="656539"/>
              <a:ext cx="329926" cy="271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7" fill="norm" stroke="1" extrusionOk="0">
                  <a:moveTo>
                    <a:pt x="20800" y="0"/>
                  </a:moveTo>
                  <a:cubicBezTo>
                    <a:pt x="19200" y="1440"/>
                    <a:pt x="10000" y="11040"/>
                    <a:pt x="4400" y="16320"/>
                  </a:cubicBezTo>
                  <a:cubicBezTo>
                    <a:pt x="2400" y="18240"/>
                    <a:pt x="800" y="18720"/>
                    <a:pt x="0" y="18720"/>
                  </a:cubicBezTo>
                  <a:cubicBezTo>
                    <a:pt x="800" y="19680"/>
                    <a:pt x="1600" y="20640"/>
                    <a:pt x="2000" y="21120"/>
                  </a:cubicBezTo>
                  <a:cubicBezTo>
                    <a:pt x="2800" y="21600"/>
                    <a:pt x="4800" y="21120"/>
                    <a:pt x="6800" y="18720"/>
                  </a:cubicBezTo>
                  <a:cubicBezTo>
                    <a:pt x="11200" y="14400"/>
                    <a:pt x="18800" y="7200"/>
                    <a:pt x="21600" y="4320"/>
                  </a:cubicBezTo>
                  <a:cubicBezTo>
                    <a:pt x="21600" y="2880"/>
                    <a:pt x="21200" y="1440"/>
                    <a:pt x="20800" y="0"/>
                  </a:cubicBezTo>
                  <a:close/>
                </a:path>
              </a:pathLst>
            </a:custGeom>
            <a:solidFill>
              <a:srgbClr val="CF534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Freeform 166"/>
            <p:cNvSpPr/>
            <p:nvPr/>
          </p:nvSpPr>
          <p:spPr>
            <a:xfrm>
              <a:off x="4733" y="555249"/>
              <a:ext cx="540298" cy="5402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0" h="20420" fill="norm" stroke="1" extrusionOk="0">
                  <a:moveTo>
                    <a:pt x="20313" y="107"/>
                  </a:moveTo>
                  <a:cubicBezTo>
                    <a:pt x="20313" y="107"/>
                    <a:pt x="20313" y="107"/>
                    <a:pt x="20313" y="107"/>
                  </a:cubicBezTo>
                  <a:cubicBezTo>
                    <a:pt x="21010" y="804"/>
                    <a:pt x="18223" y="4752"/>
                    <a:pt x="14042" y="8933"/>
                  </a:cubicBezTo>
                  <a:cubicBezTo>
                    <a:pt x="8700" y="14042"/>
                    <a:pt x="8700" y="14042"/>
                    <a:pt x="8700" y="14042"/>
                  </a:cubicBezTo>
                  <a:cubicBezTo>
                    <a:pt x="4520" y="18223"/>
                    <a:pt x="804" y="21010"/>
                    <a:pt x="107" y="20313"/>
                  </a:cubicBezTo>
                  <a:cubicBezTo>
                    <a:pt x="-590" y="19616"/>
                    <a:pt x="2197" y="15668"/>
                    <a:pt x="6378" y="11720"/>
                  </a:cubicBezTo>
                  <a:cubicBezTo>
                    <a:pt x="11487" y="6378"/>
                    <a:pt x="11487" y="6378"/>
                    <a:pt x="11487" y="6378"/>
                  </a:cubicBezTo>
                  <a:cubicBezTo>
                    <a:pt x="15668" y="2197"/>
                    <a:pt x="19616" y="-590"/>
                    <a:pt x="20313" y="107"/>
                  </a:cubicBezTo>
                  <a:close/>
                </a:path>
              </a:pathLst>
            </a:custGeom>
            <a:solidFill>
              <a:srgbClr val="FFF3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7" name="Freeform 167"/>
            <p:cNvSpPr/>
            <p:nvPr/>
          </p:nvSpPr>
          <p:spPr>
            <a:xfrm>
              <a:off x="209935" y="723811"/>
              <a:ext cx="171716" cy="17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6" h="20998" fill="norm" stroke="1" extrusionOk="0">
                  <a:moveTo>
                    <a:pt x="0" y="143"/>
                  </a:moveTo>
                  <a:cubicBezTo>
                    <a:pt x="1490" y="3867"/>
                    <a:pt x="3724" y="9081"/>
                    <a:pt x="8193" y="12805"/>
                  </a:cubicBezTo>
                  <a:cubicBezTo>
                    <a:pt x="11917" y="17274"/>
                    <a:pt x="17131" y="19508"/>
                    <a:pt x="20855" y="20998"/>
                  </a:cubicBezTo>
                  <a:cubicBezTo>
                    <a:pt x="21600" y="15784"/>
                    <a:pt x="19366" y="9826"/>
                    <a:pt x="14897" y="5357"/>
                  </a:cubicBezTo>
                  <a:cubicBezTo>
                    <a:pt x="11172" y="1632"/>
                    <a:pt x="5214" y="-602"/>
                    <a:pt x="0" y="143"/>
                  </a:cubicBezTo>
                  <a:close/>
                </a:path>
              </a:pathLst>
            </a:custGeom>
            <a:solidFill>
              <a:srgbClr val="D7B35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8" name="Freeform 168"/>
            <p:cNvSpPr/>
            <p:nvPr/>
          </p:nvSpPr>
          <p:spPr>
            <a:xfrm>
              <a:off x="209937" y="18"/>
              <a:ext cx="896327" cy="898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4" h="20644" fill="norm" stroke="1" extrusionOk="0">
                  <a:moveTo>
                    <a:pt x="20327" y="131"/>
                  </a:moveTo>
                  <a:cubicBezTo>
                    <a:pt x="20888" y="695"/>
                    <a:pt x="20046" y="9025"/>
                    <a:pt x="14296" y="14813"/>
                  </a:cubicBezTo>
                  <a:cubicBezTo>
                    <a:pt x="10789" y="18201"/>
                    <a:pt x="8545" y="19613"/>
                    <a:pt x="7984" y="20178"/>
                  </a:cubicBezTo>
                  <a:cubicBezTo>
                    <a:pt x="6441" y="20884"/>
                    <a:pt x="5319" y="21166"/>
                    <a:pt x="2374" y="18201"/>
                  </a:cubicBezTo>
                  <a:cubicBezTo>
                    <a:pt x="-712" y="15095"/>
                    <a:pt x="-151" y="14248"/>
                    <a:pt x="550" y="12837"/>
                  </a:cubicBezTo>
                  <a:cubicBezTo>
                    <a:pt x="971" y="12272"/>
                    <a:pt x="2374" y="9872"/>
                    <a:pt x="5880" y="6342"/>
                  </a:cubicBezTo>
                  <a:cubicBezTo>
                    <a:pt x="11631" y="695"/>
                    <a:pt x="19626" y="-434"/>
                    <a:pt x="20327" y="131"/>
                  </a:cubicBezTo>
                  <a:close/>
                </a:path>
              </a:pathLst>
            </a:cu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9" name="Freeform 169"/>
            <p:cNvSpPr/>
            <p:nvPr/>
          </p:nvSpPr>
          <p:spPr>
            <a:xfrm>
              <a:off x="209977" y="-1"/>
              <a:ext cx="891015" cy="7916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9" h="21096" fill="norm" stroke="1" extrusionOk="0">
                  <a:moveTo>
                    <a:pt x="20869" y="151"/>
                  </a:moveTo>
                  <a:cubicBezTo>
                    <a:pt x="2437" y="21096"/>
                    <a:pt x="2437" y="21096"/>
                    <a:pt x="2437" y="21096"/>
                  </a:cubicBezTo>
                  <a:cubicBezTo>
                    <a:pt x="-731" y="17496"/>
                    <a:pt x="-155" y="16514"/>
                    <a:pt x="565" y="14878"/>
                  </a:cubicBezTo>
                  <a:cubicBezTo>
                    <a:pt x="997" y="14223"/>
                    <a:pt x="2437" y="11441"/>
                    <a:pt x="6037" y="7351"/>
                  </a:cubicBezTo>
                  <a:cubicBezTo>
                    <a:pt x="11941" y="805"/>
                    <a:pt x="20149" y="-504"/>
                    <a:pt x="20869" y="151"/>
                  </a:cubicBezTo>
                  <a:close/>
                </a:path>
              </a:pathLst>
            </a:custGeom>
            <a:solidFill>
              <a:srgbClr val="E4E4E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0" name="Freeform 170"/>
            <p:cNvSpPr/>
            <p:nvPr/>
          </p:nvSpPr>
          <p:spPr>
            <a:xfrm>
              <a:off x="556294" y="275506"/>
              <a:ext cx="273675" cy="2736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16" h="19616" fill="norm" stroke="1" extrusionOk="0">
                  <a:moveTo>
                    <a:pt x="16641" y="2975"/>
                  </a:moveTo>
                  <a:cubicBezTo>
                    <a:pt x="20608" y="6502"/>
                    <a:pt x="20608" y="12673"/>
                    <a:pt x="16641" y="16641"/>
                  </a:cubicBezTo>
                  <a:cubicBezTo>
                    <a:pt x="12673" y="20608"/>
                    <a:pt x="6502" y="20608"/>
                    <a:pt x="2975" y="16641"/>
                  </a:cubicBezTo>
                  <a:cubicBezTo>
                    <a:pt x="-992" y="12673"/>
                    <a:pt x="-992" y="6502"/>
                    <a:pt x="2975" y="2975"/>
                  </a:cubicBezTo>
                  <a:cubicBezTo>
                    <a:pt x="6502" y="-992"/>
                    <a:pt x="12673" y="-992"/>
                    <a:pt x="16641" y="2975"/>
                  </a:cubicBezTo>
                  <a:close/>
                </a:path>
              </a:pathLst>
            </a:custGeom>
            <a:solidFill>
              <a:srgbClr val="324D5B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1" name="Freeform 171"/>
            <p:cNvSpPr/>
            <p:nvPr/>
          </p:nvSpPr>
          <p:spPr>
            <a:xfrm>
              <a:off x="621327" y="343136"/>
              <a:ext cx="139479" cy="1394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6" h="19656" fill="norm" stroke="1" extrusionOk="0">
                  <a:moveTo>
                    <a:pt x="16416" y="2592"/>
                  </a:moveTo>
                  <a:cubicBezTo>
                    <a:pt x="20736" y="6912"/>
                    <a:pt x="20736" y="12960"/>
                    <a:pt x="16416" y="16416"/>
                  </a:cubicBezTo>
                  <a:cubicBezTo>
                    <a:pt x="12960" y="20736"/>
                    <a:pt x="6912" y="20736"/>
                    <a:pt x="2592" y="16416"/>
                  </a:cubicBezTo>
                  <a:cubicBezTo>
                    <a:pt x="-864" y="12960"/>
                    <a:pt x="-864" y="6912"/>
                    <a:pt x="2592" y="2592"/>
                  </a:cubicBezTo>
                  <a:cubicBezTo>
                    <a:pt x="6912" y="-864"/>
                    <a:pt x="12960" y="-864"/>
                    <a:pt x="16416" y="2592"/>
                  </a:cubicBezTo>
                  <a:close/>
                </a:path>
              </a:pathLst>
            </a:custGeom>
            <a:solidFill>
              <a:srgbClr val="82CB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63" name="文本框 16"/>
          <p:cNvSpPr txBox="1"/>
          <p:nvPr/>
        </p:nvSpPr>
        <p:spPr>
          <a:xfrm>
            <a:off x="1699199" y="631355"/>
            <a:ext cx="1656419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ONE</a:t>
            </a:r>
          </a:p>
        </p:txBody>
      </p:sp>
      <p:sp>
        <p:nvSpPr>
          <p:cNvPr id="164" name="矩形 2"/>
          <p:cNvSpPr txBox="1"/>
          <p:nvPr/>
        </p:nvSpPr>
        <p:spPr>
          <a:xfrm>
            <a:off x="1699199" y="1093020"/>
            <a:ext cx="2369993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0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研发背景</a:t>
            </a:r>
          </a:p>
        </p:txBody>
      </p:sp>
      <p:sp>
        <p:nvSpPr>
          <p:cNvPr id="165" name="矩形 19">
            <a:hlinkClick r:id="rId4" invalidUrl="" action="ppaction://hlinksldjump" tgtFrame="" tooltip="" history="1" highlightClick="0" endSnd="0"/>
          </p:cNvPr>
          <p:cNvSpPr/>
          <p:nvPr/>
        </p:nvSpPr>
        <p:spPr>
          <a:xfrm>
            <a:off x="199158" y="2400300"/>
            <a:ext cx="5839693" cy="2057400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71" name="组合 60"/>
          <p:cNvGrpSpPr/>
          <p:nvPr/>
        </p:nvGrpSpPr>
        <p:grpSpPr>
          <a:xfrm>
            <a:off x="6581033" y="685224"/>
            <a:ext cx="971552" cy="1263652"/>
            <a:chOff x="0" y="0"/>
            <a:chExt cx="971550" cy="1263650"/>
          </a:xfrm>
        </p:grpSpPr>
        <p:sp>
          <p:nvSpPr>
            <p:cNvPr id="166" name="Freeform 228"/>
            <p:cNvSpPr/>
            <p:nvPr/>
          </p:nvSpPr>
          <p:spPr>
            <a:xfrm>
              <a:off x="-1" y="77787"/>
              <a:ext cx="971551" cy="11858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5552"/>
                  </a:lnTo>
                  <a:lnTo>
                    <a:pt x="14859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7" name="Freeform 229"/>
            <p:cNvSpPr/>
            <p:nvPr/>
          </p:nvSpPr>
          <p:spPr>
            <a:xfrm>
              <a:off x="668337" y="77787"/>
              <a:ext cx="303214" cy="3048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8" name="Freeform 230"/>
            <p:cNvSpPr/>
            <p:nvPr/>
          </p:nvSpPr>
          <p:spPr>
            <a:xfrm>
              <a:off x="668337" y="382587"/>
              <a:ext cx="303214" cy="300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69" name="Freeform 231"/>
            <p:cNvSpPr/>
            <p:nvPr/>
          </p:nvSpPr>
          <p:spPr>
            <a:xfrm>
              <a:off x="173038" y="-1"/>
              <a:ext cx="198438" cy="6111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596" y="0"/>
                  </a:moveTo>
                  <a:cubicBezTo>
                    <a:pt x="5706" y="0"/>
                    <a:pt x="2853" y="530"/>
                    <a:pt x="1223" y="1060"/>
                  </a:cubicBezTo>
                  <a:cubicBezTo>
                    <a:pt x="0" y="1723"/>
                    <a:pt x="0" y="2385"/>
                    <a:pt x="0" y="2518"/>
                  </a:cubicBezTo>
                  <a:cubicBezTo>
                    <a:pt x="0" y="2518"/>
                    <a:pt x="0" y="2518"/>
                    <a:pt x="0" y="2518"/>
                  </a:cubicBezTo>
                  <a:cubicBezTo>
                    <a:pt x="0" y="2783"/>
                    <a:pt x="0" y="2783"/>
                    <a:pt x="0" y="2783"/>
                  </a:cubicBezTo>
                  <a:cubicBezTo>
                    <a:pt x="0" y="18817"/>
                    <a:pt x="0" y="18817"/>
                    <a:pt x="0" y="18817"/>
                  </a:cubicBezTo>
                  <a:cubicBezTo>
                    <a:pt x="0" y="18950"/>
                    <a:pt x="0" y="19480"/>
                    <a:pt x="815" y="20142"/>
                  </a:cubicBezTo>
                  <a:cubicBezTo>
                    <a:pt x="1630" y="20805"/>
                    <a:pt x="4075" y="21600"/>
                    <a:pt x="7743" y="21600"/>
                  </a:cubicBezTo>
                  <a:cubicBezTo>
                    <a:pt x="7743" y="21600"/>
                    <a:pt x="7743" y="21600"/>
                    <a:pt x="7743" y="21600"/>
                  </a:cubicBezTo>
                  <a:cubicBezTo>
                    <a:pt x="11411" y="21600"/>
                    <a:pt x="13449" y="20937"/>
                    <a:pt x="14672" y="20275"/>
                  </a:cubicBezTo>
                  <a:cubicBezTo>
                    <a:pt x="15487" y="19612"/>
                    <a:pt x="15487" y="19082"/>
                    <a:pt x="15487" y="18950"/>
                  </a:cubicBezTo>
                  <a:cubicBezTo>
                    <a:pt x="15487" y="18950"/>
                    <a:pt x="15487" y="18950"/>
                    <a:pt x="15487" y="18950"/>
                  </a:cubicBezTo>
                  <a:cubicBezTo>
                    <a:pt x="15487" y="18817"/>
                    <a:pt x="15487" y="5168"/>
                    <a:pt x="15487" y="4903"/>
                  </a:cubicBezTo>
                  <a:cubicBezTo>
                    <a:pt x="15487" y="4771"/>
                    <a:pt x="15487" y="4373"/>
                    <a:pt x="14672" y="4108"/>
                  </a:cubicBezTo>
                  <a:cubicBezTo>
                    <a:pt x="14264" y="3710"/>
                    <a:pt x="12634" y="3578"/>
                    <a:pt x="10596" y="3578"/>
                  </a:cubicBezTo>
                  <a:cubicBezTo>
                    <a:pt x="8558" y="3578"/>
                    <a:pt x="7336" y="3843"/>
                    <a:pt x="6521" y="4240"/>
                  </a:cubicBezTo>
                  <a:cubicBezTo>
                    <a:pt x="6113" y="4506"/>
                    <a:pt x="6113" y="4903"/>
                    <a:pt x="6113" y="4903"/>
                  </a:cubicBezTo>
                  <a:cubicBezTo>
                    <a:pt x="6113" y="4903"/>
                    <a:pt x="6113" y="4903"/>
                    <a:pt x="6113" y="4903"/>
                  </a:cubicBezTo>
                  <a:cubicBezTo>
                    <a:pt x="6113" y="17757"/>
                    <a:pt x="6113" y="17757"/>
                    <a:pt x="6113" y="17757"/>
                  </a:cubicBezTo>
                  <a:cubicBezTo>
                    <a:pt x="6113" y="17757"/>
                    <a:pt x="6113" y="17757"/>
                    <a:pt x="6113" y="17757"/>
                  </a:cubicBezTo>
                  <a:cubicBezTo>
                    <a:pt x="6113" y="17890"/>
                    <a:pt x="6521" y="18022"/>
                    <a:pt x="7336" y="18022"/>
                  </a:cubicBezTo>
                  <a:cubicBezTo>
                    <a:pt x="7743" y="18022"/>
                    <a:pt x="8558" y="17890"/>
                    <a:pt x="8558" y="17757"/>
                  </a:cubicBezTo>
                  <a:cubicBezTo>
                    <a:pt x="8151" y="17757"/>
                    <a:pt x="8151" y="17757"/>
                    <a:pt x="8151" y="17757"/>
                  </a:cubicBezTo>
                  <a:cubicBezTo>
                    <a:pt x="8151" y="4903"/>
                    <a:pt x="8151" y="4903"/>
                    <a:pt x="8151" y="4903"/>
                  </a:cubicBezTo>
                  <a:cubicBezTo>
                    <a:pt x="8151" y="4903"/>
                    <a:pt x="8151" y="4903"/>
                    <a:pt x="8151" y="4903"/>
                  </a:cubicBezTo>
                  <a:cubicBezTo>
                    <a:pt x="8151" y="4903"/>
                    <a:pt x="8558" y="4771"/>
                    <a:pt x="8558" y="4638"/>
                  </a:cubicBezTo>
                  <a:cubicBezTo>
                    <a:pt x="8966" y="4506"/>
                    <a:pt x="9374" y="4373"/>
                    <a:pt x="10596" y="4373"/>
                  </a:cubicBezTo>
                  <a:cubicBezTo>
                    <a:pt x="13857" y="4373"/>
                    <a:pt x="13042" y="4638"/>
                    <a:pt x="13449" y="4903"/>
                  </a:cubicBezTo>
                  <a:cubicBezTo>
                    <a:pt x="13449" y="5168"/>
                    <a:pt x="13449" y="18817"/>
                    <a:pt x="13449" y="18817"/>
                  </a:cubicBezTo>
                  <a:cubicBezTo>
                    <a:pt x="13449" y="18950"/>
                    <a:pt x="13449" y="18950"/>
                    <a:pt x="13449" y="18950"/>
                  </a:cubicBezTo>
                  <a:cubicBezTo>
                    <a:pt x="13449" y="18950"/>
                    <a:pt x="13042" y="19480"/>
                    <a:pt x="12634" y="20010"/>
                  </a:cubicBezTo>
                  <a:cubicBezTo>
                    <a:pt x="11819" y="20407"/>
                    <a:pt x="10596" y="20805"/>
                    <a:pt x="7743" y="20805"/>
                  </a:cubicBezTo>
                  <a:cubicBezTo>
                    <a:pt x="4891" y="20805"/>
                    <a:pt x="3668" y="20407"/>
                    <a:pt x="2853" y="19877"/>
                  </a:cubicBezTo>
                  <a:cubicBezTo>
                    <a:pt x="2038" y="19347"/>
                    <a:pt x="2038" y="18817"/>
                    <a:pt x="2038" y="18817"/>
                  </a:cubicBezTo>
                  <a:cubicBezTo>
                    <a:pt x="2038" y="2783"/>
                    <a:pt x="2038" y="2783"/>
                    <a:pt x="2038" y="2783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038" y="2518"/>
                    <a:pt x="2038" y="2518"/>
                    <a:pt x="2038" y="2518"/>
                  </a:cubicBezTo>
                  <a:cubicBezTo>
                    <a:pt x="2445" y="2385"/>
                    <a:pt x="1630" y="795"/>
                    <a:pt x="10596" y="663"/>
                  </a:cubicBezTo>
                  <a:cubicBezTo>
                    <a:pt x="17117" y="663"/>
                    <a:pt x="18747" y="2120"/>
                    <a:pt x="19155" y="2783"/>
                  </a:cubicBezTo>
                  <a:cubicBezTo>
                    <a:pt x="21600" y="2783"/>
                    <a:pt x="21600" y="2783"/>
                    <a:pt x="21600" y="2783"/>
                  </a:cubicBezTo>
                  <a:cubicBezTo>
                    <a:pt x="21192" y="1988"/>
                    <a:pt x="19155" y="0"/>
                    <a:pt x="10596" y="0"/>
                  </a:cubicBezTo>
                  <a:close/>
                </a:path>
              </a:pathLst>
            </a:cu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0" name="Freeform 232"/>
            <p:cNvSpPr/>
            <p:nvPr/>
          </p:nvSpPr>
          <p:spPr>
            <a:xfrm>
              <a:off x="184150" y="0"/>
              <a:ext cx="187325" cy="608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368" y="0"/>
                  </a:moveTo>
                  <a:cubicBezTo>
                    <a:pt x="5616" y="0"/>
                    <a:pt x="3024" y="533"/>
                    <a:pt x="1296" y="1067"/>
                  </a:cubicBezTo>
                  <a:cubicBezTo>
                    <a:pt x="0" y="1733"/>
                    <a:pt x="0" y="2400"/>
                    <a:pt x="0" y="2533"/>
                  </a:cubicBezTo>
                  <a:cubicBezTo>
                    <a:pt x="0" y="2533"/>
                    <a:pt x="0" y="2533"/>
                    <a:pt x="0" y="2533"/>
                  </a:cubicBezTo>
                  <a:cubicBezTo>
                    <a:pt x="0" y="2800"/>
                    <a:pt x="0" y="2800"/>
                    <a:pt x="0" y="2800"/>
                  </a:cubicBezTo>
                  <a:cubicBezTo>
                    <a:pt x="0" y="18933"/>
                    <a:pt x="0" y="18933"/>
                    <a:pt x="0" y="18933"/>
                  </a:cubicBezTo>
                  <a:cubicBezTo>
                    <a:pt x="0" y="19067"/>
                    <a:pt x="0" y="19600"/>
                    <a:pt x="864" y="20267"/>
                  </a:cubicBezTo>
                  <a:cubicBezTo>
                    <a:pt x="1728" y="20933"/>
                    <a:pt x="3888" y="21600"/>
                    <a:pt x="7776" y="21600"/>
                  </a:cubicBezTo>
                  <a:cubicBezTo>
                    <a:pt x="11232" y="21600"/>
                    <a:pt x="12960" y="21067"/>
                    <a:pt x="14256" y="20400"/>
                  </a:cubicBezTo>
                  <a:cubicBezTo>
                    <a:pt x="15120" y="19733"/>
                    <a:pt x="15120" y="19200"/>
                    <a:pt x="15120" y="19067"/>
                  </a:cubicBezTo>
                  <a:cubicBezTo>
                    <a:pt x="15120" y="4933"/>
                    <a:pt x="15120" y="4933"/>
                    <a:pt x="15120" y="4933"/>
                  </a:cubicBezTo>
                  <a:cubicBezTo>
                    <a:pt x="15120" y="4800"/>
                    <a:pt x="15120" y="4400"/>
                    <a:pt x="14256" y="4133"/>
                  </a:cubicBezTo>
                  <a:cubicBezTo>
                    <a:pt x="13824" y="3867"/>
                    <a:pt x="12528" y="3600"/>
                    <a:pt x="10800" y="3600"/>
                  </a:cubicBezTo>
                  <a:cubicBezTo>
                    <a:pt x="9072" y="3600"/>
                    <a:pt x="7776" y="4000"/>
                    <a:pt x="6912" y="4267"/>
                  </a:cubicBezTo>
                  <a:cubicBezTo>
                    <a:pt x="6480" y="4533"/>
                    <a:pt x="6480" y="4933"/>
                    <a:pt x="6480" y="4933"/>
                  </a:cubicBezTo>
                  <a:cubicBezTo>
                    <a:pt x="6480" y="17867"/>
                    <a:pt x="6480" y="17867"/>
                    <a:pt x="6480" y="17867"/>
                  </a:cubicBezTo>
                  <a:cubicBezTo>
                    <a:pt x="6480" y="17867"/>
                    <a:pt x="6480" y="17867"/>
                    <a:pt x="6480" y="17867"/>
                  </a:cubicBezTo>
                  <a:cubicBezTo>
                    <a:pt x="6480" y="18000"/>
                    <a:pt x="6912" y="18000"/>
                    <a:pt x="6912" y="18000"/>
                  </a:cubicBezTo>
                  <a:cubicBezTo>
                    <a:pt x="7344" y="18000"/>
                    <a:pt x="7776" y="18000"/>
                    <a:pt x="7776" y="17867"/>
                  </a:cubicBezTo>
                  <a:cubicBezTo>
                    <a:pt x="7344" y="17867"/>
                    <a:pt x="7344" y="17867"/>
                    <a:pt x="7344" y="17867"/>
                  </a:cubicBezTo>
                  <a:cubicBezTo>
                    <a:pt x="7344" y="4933"/>
                    <a:pt x="7344" y="4933"/>
                    <a:pt x="7344" y="4933"/>
                  </a:cubicBezTo>
                  <a:cubicBezTo>
                    <a:pt x="7344" y="4933"/>
                    <a:pt x="7776" y="4800"/>
                    <a:pt x="7776" y="4667"/>
                  </a:cubicBezTo>
                  <a:cubicBezTo>
                    <a:pt x="8208" y="4533"/>
                    <a:pt x="8640" y="4400"/>
                    <a:pt x="9936" y="4400"/>
                  </a:cubicBezTo>
                  <a:cubicBezTo>
                    <a:pt x="10368" y="4400"/>
                    <a:pt x="10368" y="4400"/>
                    <a:pt x="10800" y="4400"/>
                  </a:cubicBezTo>
                  <a:cubicBezTo>
                    <a:pt x="10800" y="4400"/>
                    <a:pt x="11232" y="4400"/>
                    <a:pt x="11664" y="4400"/>
                  </a:cubicBezTo>
                  <a:cubicBezTo>
                    <a:pt x="14688" y="4400"/>
                    <a:pt x="13824" y="4667"/>
                    <a:pt x="14256" y="4933"/>
                  </a:cubicBezTo>
                  <a:cubicBezTo>
                    <a:pt x="14256" y="18933"/>
                    <a:pt x="14256" y="18933"/>
                    <a:pt x="14256" y="18933"/>
                  </a:cubicBezTo>
                  <a:cubicBezTo>
                    <a:pt x="14256" y="19067"/>
                    <a:pt x="14256" y="19067"/>
                    <a:pt x="14256" y="19067"/>
                  </a:cubicBezTo>
                  <a:cubicBezTo>
                    <a:pt x="14256" y="19067"/>
                    <a:pt x="13824" y="19600"/>
                    <a:pt x="13392" y="20133"/>
                  </a:cubicBezTo>
                  <a:cubicBezTo>
                    <a:pt x="12528" y="20533"/>
                    <a:pt x="11232" y="20933"/>
                    <a:pt x="8208" y="20933"/>
                  </a:cubicBezTo>
                  <a:cubicBezTo>
                    <a:pt x="8208" y="20933"/>
                    <a:pt x="7776" y="20933"/>
                    <a:pt x="7776" y="20933"/>
                  </a:cubicBezTo>
                  <a:cubicBezTo>
                    <a:pt x="7344" y="20933"/>
                    <a:pt x="7344" y="20933"/>
                    <a:pt x="6912" y="20933"/>
                  </a:cubicBezTo>
                  <a:cubicBezTo>
                    <a:pt x="3888" y="20933"/>
                    <a:pt x="2592" y="20533"/>
                    <a:pt x="1728" y="20000"/>
                  </a:cubicBezTo>
                  <a:cubicBezTo>
                    <a:pt x="864" y="19467"/>
                    <a:pt x="864" y="18933"/>
                    <a:pt x="864" y="189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864" y="2533"/>
                    <a:pt x="864" y="2533"/>
                    <a:pt x="864" y="2533"/>
                  </a:cubicBezTo>
                  <a:cubicBezTo>
                    <a:pt x="1296" y="2400"/>
                    <a:pt x="432" y="800"/>
                    <a:pt x="9936" y="667"/>
                  </a:cubicBezTo>
                  <a:cubicBezTo>
                    <a:pt x="9936" y="667"/>
                    <a:pt x="10368" y="667"/>
                    <a:pt x="10368" y="667"/>
                  </a:cubicBezTo>
                  <a:cubicBezTo>
                    <a:pt x="10800" y="667"/>
                    <a:pt x="10800" y="667"/>
                    <a:pt x="11232" y="667"/>
                  </a:cubicBezTo>
                  <a:cubicBezTo>
                    <a:pt x="18144" y="667"/>
                    <a:pt x="19872" y="2133"/>
                    <a:pt x="20736" y="2800"/>
                  </a:cubicBezTo>
                  <a:cubicBezTo>
                    <a:pt x="21600" y="2800"/>
                    <a:pt x="21600" y="2800"/>
                    <a:pt x="21600" y="2800"/>
                  </a:cubicBezTo>
                  <a:cubicBezTo>
                    <a:pt x="21168" y="2000"/>
                    <a:pt x="19008" y="0"/>
                    <a:pt x="10368" y="0"/>
                  </a:cubicBezTo>
                  <a:close/>
                </a:path>
              </a:pathLst>
            </a:custGeom>
            <a:solidFill>
              <a:srgbClr val="78A82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72" name="文本框 235"/>
          <p:cNvSpPr txBox="1"/>
          <p:nvPr/>
        </p:nvSpPr>
        <p:spPr>
          <a:xfrm>
            <a:off x="1699199" y="2813447"/>
            <a:ext cx="1706872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TWO</a:t>
            </a:r>
          </a:p>
        </p:txBody>
      </p:sp>
      <p:sp>
        <p:nvSpPr>
          <p:cNvPr id="173" name="矩形 236"/>
          <p:cNvSpPr txBox="1"/>
          <p:nvPr/>
        </p:nvSpPr>
        <p:spPr>
          <a:xfrm>
            <a:off x="1699199" y="3275112"/>
            <a:ext cx="2369993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产品描述</a:t>
            </a:r>
          </a:p>
        </p:txBody>
      </p:sp>
      <p:sp>
        <p:nvSpPr>
          <p:cNvPr id="174" name="矩形 88">
            <a:hlinkClick r:id="rId5" invalidUrl="" action="ppaction://hlinksldjump" tgtFrame="" tooltip="" history="1" highlightClick="0" endSnd="0"/>
          </p:cNvPr>
          <p:cNvSpPr/>
          <p:nvPr/>
        </p:nvSpPr>
        <p:spPr>
          <a:xfrm>
            <a:off x="199158" y="4545131"/>
            <a:ext cx="5839693" cy="2057401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186" name="组合 29"/>
          <p:cNvGrpSpPr/>
          <p:nvPr/>
        </p:nvGrpSpPr>
        <p:grpSpPr>
          <a:xfrm>
            <a:off x="376091" y="5004713"/>
            <a:ext cx="1146176" cy="1138239"/>
            <a:chOff x="0" y="0"/>
            <a:chExt cx="1146175" cy="1138238"/>
          </a:xfrm>
        </p:grpSpPr>
        <p:sp>
          <p:nvSpPr>
            <p:cNvPr id="175" name="Freeform 597"/>
            <p:cNvSpPr/>
            <p:nvPr/>
          </p:nvSpPr>
          <p:spPr>
            <a:xfrm>
              <a:off x="184149" y="736600"/>
              <a:ext cx="255589" cy="4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47" y="16351"/>
                  </a:moveTo>
                  <a:cubicBezTo>
                    <a:pt x="20647" y="16351"/>
                    <a:pt x="20647" y="16351"/>
                    <a:pt x="20647" y="16351"/>
                  </a:cubicBezTo>
                  <a:cubicBezTo>
                    <a:pt x="20647" y="16150"/>
                    <a:pt x="20329" y="15948"/>
                    <a:pt x="20012" y="15746"/>
                  </a:cubicBezTo>
                  <a:cubicBezTo>
                    <a:pt x="19376" y="14938"/>
                    <a:pt x="17788" y="12516"/>
                    <a:pt x="17153" y="7267"/>
                  </a:cubicBezTo>
                  <a:cubicBezTo>
                    <a:pt x="17153" y="0"/>
                    <a:pt x="17153" y="0"/>
                    <a:pt x="171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591"/>
                    <a:pt x="0" y="20591"/>
                    <a:pt x="0" y="20591"/>
                  </a:cubicBezTo>
                  <a:cubicBezTo>
                    <a:pt x="0" y="21196"/>
                    <a:pt x="635" y="21600"/>
                    <a:pt x="1588" y="21600"/>
                  </a:cubicBezTo>
                  <a:cubicBezTo>
                    <a:pt x="15565" y="21600"/>
                    <a:pt x="15565" y="21600"/>
                    <a:pt x="15565" y="21600"/>
                  </a:cubicBezTo>
                  <a:cubicBezTo>
                    <a:pt x="15565" y="21600"/>
                    <a:pt x="15565" y="21600"/>
                    <a:pt x="15565" y="21600"/>
                  </a:cubicBezTo>
                  <a:cubicBezTo>
                    <a:pt x="15882" y="21600"/>
                    <a:pt x="15882" y="21600"/>
                    <a:pt x="15882" y="21600"/>
                  </a:cubicBezTo>
                  <a:cubicBezTo>
                    <a:pt x="19059" y="21600"/>
                    <a:pt x="21600" y="19985"/>
                    <a:pt x="21600" y="18168"/>
                  </a:cubicBezTo>
                  <a:cubicBezTo>
                    <a:pt x="21600" y="17563"/>
                    <a:pt x="21282" y="16957"/>
                    <a:pt x="20647" y="16351"/>
                  </a:cubicBez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6" name="Freeform 598"/>
            <p:cNvSpPr/>
            <p:nvPr/>
          </p:nvSpPr>
          <p:spPr>
            <a:xfrm>
              <a:off x="296861" y="736600"/>
              <a:ext cx="142876" cy="4016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895" y="16351"/>
                  </a:moveTo>
                  <a:cubicBezTo>
                    <a:pt x="19895" y="16351"/>
                    <a:pt x="19895" y="16351"/>
                    <a:pt x="19895" y="16351"/>
                  </a:cubicBezTo>
                  <a:cubicBezTo>
                    <a:pt x="19895" y="16150"/>
                    <a:pt x="19326" y="15948"/>
                    <a:pt x="18758" y="15746"/>
                  </a:cubicBezTo>
                  <a:cubicBezTo>
                    <a:pt x="17621" y="14938"/>
                    <a:pt x="14779" y="12516"/>
                    <a:pt x="13642" y="7267"/>
                  </a:cubicBezTo>
                  <a:cubicBezTo>
                    <a:pt x="13642" y="0"/>
                    <a:pt x="13642" y="0"/>
                    <a:pt x="136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0800" y="21600"/>
                    <a:pt x="10800" y="21600"/>
                    <a:pt x="10800" y="21600"/>
                  </a:cubicBezTo>
                  <a:cubicBezTo>
                    <a:pt x="11368" y="21600"/>
                    <a:pt x="11368" y="21600"/>
                    <a:pt x="11368" y="21600"/>
                  </a:cubicBezTo>
                  <a:cubicBezTo>
                    <a:pt x="17053" y="21600"/>
                    <a:pt x="21600" y="19985"/>
                    <a:pt x="21600" y="18168"/>
                  </a:cubicBezTo>
                  <a:cubicBezTo>
                    <a:pt x="21600" y="17563"/>
                    <a:pt x="21032" y="16957"/>
                    <a:pt x="19895" y="16351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7" name="Freeform 599"/>
            <p:cNvSpPr/>
            <p:nvPr/>
          </p:nvSpPr>
          <p:spPr>
            <a:xfrm>
              <a:off x="466725" y="87312"/>
              <a:ext cx="536575" cy="885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498"/>
                  </a:moveTo>
                  <a:cubicBezTo>
                    <a:pt x="0" y="15102"/>
                    <a:pt x="0" y="15102"/>
                    <a:pt x="0" y="15102"/>
                  </a:cubicBezTo>
                  <a:cubicBezTo>
                    <a:pt x="3172" y="15285"/>
                    <a:pt x="11178" y="16292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1178" y="5308"/>
                    <a:pt x="3172" y="6315"/>
                    <a:pt x="0" y="6498"/>
                  </a:cubicBezTo>
                  <a:close/>
                </a:path>
              </a:pathLst>
            </a:cu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8" name="Freeform 600"/>
            <p:cNvSpPr/>
            <p:nvPr/>
          </p:nvSpPr>
          <p:spPr>
            <a:xfrm>
              <a:off x="466725" y="87312"/>
              <a:ext cx="536575" cy="4429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1178" y="10617"/>
                    <a:pt x="3172" y="12631"/>
                    <a:pt x="0" y="12997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79" name="Freeform 601"/>
            <p:cNvSpPr/>
            <p:nvPr/>
          </p:nvSpPr>
          <p:spPr>
            <a:xfrm>
              <a:off x="-1" y="323850"/>
              <a:ext cx="530226" cy="4127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1" y="0"/>
                  </a:moveTo>
                  <a:cubicBezTo>
                    <a:pt x="16851" y="0"/>
                    <a:pt x="16851" y="0"/>
                    <a:pt x="16851" y="0"/>
                  </a:cubicBezTo>
                  <a:cubicBezTo>
                    <a:pt x="4749" y="0"/>
                    <a:pt x="4749" y="0"/>
                    <a:pt x="4749" y="0"/>
                  </a:cubicBezTo>
                  <a:cubicBezTo>
                    <a:pt x="2145" y="0"/>
                    <a:pt x="0" y="2749"/>
                    <a:pt x="0" y="6087"/>
                  </a:cubicBezTo>
                  <a:cubicBezTo>
                    <a:pt x="0" y="15513"/>
                    <a:pt x="0" y="15513"/>
                    <a:pt x="0" y="15513"/>
                  </a:cubicBezTo>
                  <a:cubicBezTo>
                    <a:pt x="0" y="18851"/>
                    <a:pt x="2145" y="21600"/>
                    <a:pt x="4749" y="21600"/>
                  </a:cubicBezTo>
                  <a:cubicBezTo>
                    <a:pt x="16851" y="21600"/>
                    <a:pt x="16851" y="21600"/>
                    <a:pt x="16851" y="21600"/>
                  </a:cubicBezTo>
                  <a:cubicBezTo>
                    <a:pt x="20681" y="21600"/>
                    <a:pt x="20681" y="21600"/>
                    <a:pt x="20681" y="21600"/>
                  </a:cubicBezTo>
                  <a:cubicBezTo>
                    <a:pt x="21140" y="21600"/>
                    <a:pt x="21600" y="21011"/>
                    <a:pt x="21600" y="20422"/>
                  </a:cubicBezTo>
                  <a:cubicBezTo>
                    <a:pt x="21600" y="15513"/>
                    <a:pt x="21600" y="15513"/>
                    <a:pt x="21600" y="15513"/>
                  </a:cubicBezTo>
                  <a:cubicBezTo>
                    <a:pt x="21600" y="6087"/>
                    <a:pt x="21600" y="6087"/>
                    <a:pt x="21600" y="6087"/>
                  </a:cubicBezTo>
                  <a:cubicBezTo>
                    <a:pt x="21600" y="1178"/>
                    <a:pt x="21600" y="1178"/>
                    <a:pt x="21600" y="1178"/>
                  </a:cubicBezTo>
                  <a:cubicBezTo>
                    <a:pt x="21600" y="589"/>
                    <a:pt x="21140" y="0"/>
                    <a:pt x="20681" y="0"/>
                  </a:cubicBez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0" name="Rectangle 602"/>
            <p:cNvSpPr/>
            <p:nvPr/>
          </p:nvSpPr>
          <p:spPr>
            <a:xfrm>
              <a:off x="184150" y="736600"/>
              <a:ext cx="203200" cy="22225"/>
            </a:xfrm>
            <a:prstGeom prst="rect">
              <a:avLst/>
            </a:pr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1" name="Freeform 603"/>
            <p:cNvSpPr/>
            <p:nvPr/>
          </p:nvSpPr>
          <p:spPr>
            <a:xfrm>
              <a:off x="976312" y="87312"/>
              <a:ext cx="26989" cy="885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051"/>
                  </a:moveTo>
                  <a:cubicBezTo>
                    <a:pt x="9257" y="21234"/>
                    <a:pt x="15429" y="21417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5429" y="183"/>
                    <a:pt x="9257" y="366"/>
                    <a:pt x="0" y="549"/>
                  </a:cubicBezTo>
                  <a:lnTo>
                    <a:pt x="0" y="21051"/>
                  </a:lnTo>
                  <a:close/>
                </a:path>
              </a:pathLst>
            </a:cu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2" name="Freeform 604"/>
            <p:cNvSpPr/>
            <p:nvPr/>
          </p:nvSpPr>
          <p:spPr>
            <a:xfrm>
              <a:off x="-1" y="323850"/>
              <a:ext cx="530226" cy="2095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681" y="0"/>
                  </a:moveTo>
                  <a:cubicBezTo>
                    <a:pt x="4749" y="0"/>
                    <a:pt x="4749" y="0"/>
                    <a:pt x="4749" y="0"/>
                  </a:cubicBezTo>
                  <a:cubicBezTo>
                    <a:pt x="2145" y="0"/>
                    <a:pt x="0" y="5400"/>
                    <a:pt x="0" y="11957"/>
                  </a:cubicBezTo>
                  <a:cubicBezTo>
                    <a:pt x="0" y="18129"/>
                    <a:pt x="0" y="18129"/>
                    <a:pt x="0" y="18129"/>
                  </a:cubicBezTo>
                  <a:cubicBezTo>
                    <a:pt x="153" y="20057"/>
                    <a:pt x="919" y="21600"/>
                    <a:pt x="1838" y="21600"/>
                  </a:cubicBezTo>
                  <a:cubicBezTo>
                    <a:pt x="19762" y="21600"/>
                    <a:pt x="19762" y="21600"/>
                    <a:pt x="19762" y="21600"/>
                  </a:cubicBezTo>
                  <a:cubicBezTo>
                    <a:pt x="20681" y="21600"/>
                    <a:pt x="21447" y="20057"/>
                    <a:pt x="21600" y="18129"/>
                  </a:cubicBezTo>
                  <a:cubicBezTo>
                    <a:pt x="21600" y="2314"/>
                    <a:pt x="21600" y="2314"/>
                    <a:pt x="21600" y="2314"/>
                  </a:cubicBezTo>
                  <a:cubicBezTo>
                    <a:pt x="21600" y="1157"/>
                    <a:pt x="21140" y="0"/>
                    <a:pt x="20681" y="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3" name="Freeform 605"/>
            <p:cNvSpPr/>
            <p:nvPr/>
          </p:nvSpPr>
          <p:spPr>
            <a:xfrm>
              <a:off x="1003300" y="533400"/>
              <a:ext cx="142875" cy="525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cubicBezTo>
                    <a:pt x="0" y="19594"/>
                    <a:pt x="0" y="19594"/>
                    <a:pt x="0" y="19594"/>
                  </a:cubicBezTo>
                  <a:cubicBezTo>
                    <a:pt x="0" y="20674"/>
                    <a:pt x="3411" y="21600"/>
                    <a:pt x="7389" y="21600"/>
                  </a:cubicBezTo>
                  <a:cubicBezTo>
                    <a:pt x="14779" y="21600"/>
                    <a:pt x="14779" y="21600"/>
                    <a:pt x="14779" y="21600"/>
                  </a:cubicBezTo>
                  <a:cubicBezTo>
                    <a:pt x="18189" y="21600"/>
                    <a:pt x="21600" y="20674"/>
                    <a:pt x="21600" y="19594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83BA3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4" name="Freeform 606"/>
            <p:cNvSpPr/>
            <p:nvPr/>
          </p:nvSpPr>
          <p:spPr>
            <a:xfrm>
              <a:off x="1003300" y="-1"/>
              <a:ext cx="142875" cy="533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977"/>
                  </a:moveTo>
                  <a:cubicBezTo>
                    <a:pt x="21600" y="913"/>
                    <a:pt x="18189" y="0"/>
                    <a:pt x="14779" y="0"/>
                  </a:cubicBezTo>
                  <a:cubicBezTo>
                    <a:pt x="7389" y="0"/>
                    <a:pt x="7389" y="0"/>
                    <a:pt x="7389" y="0"/>
                  </a:cubicBezTo>
                  <a:cubicBezTo>
                    <a:pt x="3411" y="0"/>
                    <a:pt x="0" y="913"/>
                    <a:pt x="0" y="1977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21600" y="1977"/>
                  </a:lnTo>
                  <a:close/>
                </a:path>
              </a:pathLst>
            </a:cu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85" name="Freeform 608"/>
            <p:cNvSpPr/>
            <p:nvPr/>
          </p:nvSpPr>
          <p:spPr>
            <a:xfrm>
              <a:off x="530225" y="334961"/>
              <a:ext cx="25400" cy="3905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185"/>
                  </a:moveTo>
                  <a:cubicBezTo>
                    <a:pt x="6171" y="21185"/>
                    <a:pt x="15429" y="21392"/>
                    <a:pt x="21600" y="2160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5429" y="208"/>
                    <a:pt x="6171" y="415"/>
                    <a:pt x="0" y="415"/>
                  </a:cubicBezTo>
                  <a:lnTo>
                    <a:pt x="0" y="21185"/>
                  </a:lnTo>
                  <a:close/>
                </a:path>
              </a:pathLst>
            </a:custGeom>
            <a:solidFill>
              <a:srgbClr val="CACDD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187" name="文本框 238"/>
          <p:cNvSpPr txBox="1"/>
          <p:nvPr/>
        </p:nvSpPr>
        <p:spPr>
          <a:xfrm>
            <a:off x="1699199" y="4958279"/>
            <a:ext cx="1673385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FIVE</a:t>
            </a:r>
          </a:p>
        </p:txBody>
      </p:sp>
      <p:sp>
        <p:nvSpPr>
          <p:cNvPr id="188" name="矩形 239"/>
          <p:cNvSpPr txBox="1"/>
          <p:nvPr/>
        </p:nvSpPr>
        <p:spPr>
          <a:xfrm>
            <a:off x="1699199" y="5419943"/>
            <a:ext cx="2369993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营销方案</a:t>
            </a:r>
          </a:p>
        </p:txBody>
      </p:sp>
      <p:grpSp>
        <p:nvGrpSpPr>
          <p:cNvPr id="211" name="组合 112"/>
          <p:cNvGrpSpPr/>
          <p:nvPr/>
        </p:nvGrpSpPr>
        <p:grpSpPr>
          <a:xfrm>
            <a:off x="341961" y="2802851"/>
            <a:ext cx="1089026" cy="1203326"/>
            <a:chOff x="0" y="0"/>
            <a:chExt cx="1089025" cy="1203325"/>
          </a:xfrm>
        </p:grpSpPr>
        <p:sp>
          <p:nvSpPr>
            <p:cNvPr id="189" name="Freeform 154"/>
            <p:cNvSpPr/>
            <p:nvPr/>
          </p:nvSpPr>
          <p:spPr>
            <a:xfrm>
              <a:off x="-1" y="-1"/>
              <a:ext cx="1089026" cy="107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131"/>
                  </a:moveTo>
                  <a:cubicBezTo>
                    <a:pt x="21600" y="20110"/>
                    <a:pt x="21451" y="21600"/>
                    <a:pt x="21228" y="21600"/>
                  </a:cubicBezTo>
                  <a:cubicBezTo>
                    <a:pt x="372" y="21600"/>
                    <a:pt x="372" y="21600"/>
                    <a:pt x="372" y="21600"/>
                  </a:cubicBezTo>
                  <a:cubicBezTo>
                    <a:pt x="149" y="21600"/>
                    <a:pt x="0" y="20110"/>
                    <a:pt x="0" y="17131"/>
                  </a:cubicBezTo>
                  <a:cubicBezTo>
                    <a:pt x="0" y="3724"/>
                    <a:pt x="0" y="3724"/>
                    <a:pt x="0" y="3724"/>
                  </a:cubicBezTo>
                  <a:cubicBezTo>
                    <a:pt x="0" y="1490"/>
                    <a:pt x="149" y="0"/>
                    <a:pt x="372" y="0"/>
                  </a:cubicBezTo>
                  <a:cubicBezTo>
                    <a:pt x="21228" y="0"/>
                    <a:pt x="21228" y="0"/>
                    <a:pt x="21228" y="0"/>
                  </a:cubicBezTo>
                  <a:cubicBezTo>
                    <a:pt x="21451" y="0"/>
                    <a:pt x="21600" y="1490"/>
                    <a:pt x="21600" y="3724"/>
                  </a:cubicBezTo>
                  <a:lnTo>
                    <a:pt x="21600" y="17131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0" name="Freeform 155"/>
            <p:cNvSpPr/>
            <p:nvPr/>
          </p:nvSpPr>
          <p:spPr>
            <a:xfrm>
              <a:off x="-1" y="873125"/>
              <a:ext cx="1089026" cy="112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280"/>
                  </a:moveTo>
                  <a:cubicBezTo>
                    <a:pt x="21600" y="19440"/>
                    <a:pt x="21451" y="21600"/>
                    <a:pt x="21228" y="21600"/>
                  </a:cubicBezTo>
                  <a:cubicBezTo>
                    <a:pt x="372" y="21600"/>
                    <a:pt x="372" y="21600"/>
                    <a:pt x="372" y="21600"/>
                  </a:cubicBezTo>
                  <a:cubicBezTo>
                    <a:pt x="149" y="21600"/>
                    <a:pt x="0" y="19440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2160"/>
                    <a:pt x="149" y="0"/>
                    <a:pt x="372" y="0"/>
                  </a:cubicBezTo>
                  <a:cubicBezTo>
                    <a:pt x="21228" y="0"/>
                    <a:pt x="21228" y="0"/>
                    <a:pt x="21228" y="0"/>
                  </a:cubicBezTo>
                  <a:cubicBezTo>
                    <a:pt x="21451" y="0"/>
                    <a:pt x="21600" y="2160"/>
                    <a:pt x="21600" y="4320"/>
                  </a:cubicBezTo>
                  <a:lnTo>
                    <a:pt x="21600" y="1728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1" name="Rectangle 156"/>
            <p:cNvSpPr/>
            <p:nvPr/>
          </p:nvSpPr>
          <p:spPr>
            <a:xfrm>
              <a:off x="52388" y="107950"/>
              <a:ext cx="982663" cy="765175"/>
            </a:xfrm>
            <a:prstGeom prst="rect">
              <a:avLst/>
            </a:pr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2" name="Freeform 157"/>
            <p:cNvSpPr/>
            <p:nvPr/>
          </p:nvSpPr>
          <p:spPr>
            <a:xfrm>
              <a:off x="514350" y="985837"/>
              <a:ext cx="60325" cy="21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738"/>
                  </a:moveTo>
                  <a:cubicBezTo>
                    <a:pt x="0" y="20855"/>
                    <a:pt x="2700" y="21600"/>
                    <a:pt x="6750" y="21600"/>
                  </a:cubicBezTo>
                  <a:cubicBezTo>
                    <a:pt x="14850" y="21600"/>
                    <a:pt x="14850" y="21600"/>
                    <a:pt x="14850" y="21600"/>
                  </a:cubicBezTo>
                  <a:cubicBezTo>
                    <a:pt x="18900" y="21600"/>
                    <a:pt x="21600" y="20855"/>
                    <a:pt x="21600" y="197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738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3" name="Freeform 158"/>
            <p:cNvSpPr/>
            <p:nvPr/>
          </p:nvSpPr>
          <p:spPr>
            <a:xfrm>
              <a:off x="649287" y="985837"/>
              <a:ext cx="151642" cy="21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600" fill="norm" stroke="1" extrusionOk="0">
                  <a:moveTo>
                    <a:pt x="94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590" y="19738"/>
                    <a:pt x="11590" y="19738"/>
                    <a:pt x="11590" y="19738"/>
                  </a:cubicBezTo>
                  <a:cubicBezTo>
                    <a:pt x="12117" y="20855"/>
                    <a:pt x="14224" y="21600"/>
                    <a:pt x="15805" y="21600"/>
                  </a:cubicBezTo>
                  <a:cubicBezTo>
                    <a:pt x="19493" y="21600"/>
                    <a:pt x="19493" y="21600"/>
                    <a:pt x="19493" y="21600"/>
                  </a:cubicBezTo>
                  <a:cubicBezTo>
                    <a:pt x="21073" y="21600"/>
                    <a:pt x="21600" y="20855"/>
                    <a:pt x="21073" y="19738"/>
                  </a:cubicBezTo>
                  <a:lnTo>
                    <a:pt x="9483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4" name="Freeform 159"/>
            <p:cNvSpPr/>
            <p:nvPr/>
          </p:nvSpPr>
          <p:spPr>
            <a:xfrm>
              <a:off x="288097" y="985837"/>
              <a:ext cx="151641" cy="2174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600" fill="norm" stroke="1" extrusionOk="0">
                  <a:moveTo>
                    <a:pt x="11788" y="0"/>
                  </a:moveTo>
                  <a:cubicBezTo>
                    <a:pt x="198" y="19738"/>
                    <a:pt x="198" y="19738"/>
                    <a:pt x="198" y="19738"/>
                  </a:cubicBezTo>
                  <a:cubicBezTo>
                    <a:pt x="-329" y="20855"/>
                    <a:pt x="198" y="21600"/>
                    <a:pt x="1778" y="21600"/>
                  </a:cubicBezTo>
                  <a:cubicBezTo>
                    <a:pt x="5466" y="21600"/>
                    <a:pt x="5466" y="21600"/>
                    <a:pt x="5466" y="21600"/>
                  </a:cubicBezTo>
                  <a:cubicBezTo>
                    <a:pt x="7047" y="21600"/>
                    <a:pt x="9154" y="20855"/>
                    <a:pt x="9681" y="19738"/>
                  </a:cubicBezTo>
                  <a:cubicBezTo>
                    <a:pt x="21271" y="0"/>
                    <a:pt x="21271" y="0"/>
                    <a:pt x="21271" y="0"/>
                  </a:cubicBezTo>
                  <a:lnTo>
                    <a:pt x="11788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5" name="Rectangle 160"/>
            <p:cNvSpPr/>
            <p:nvPr/>
          </p:nvSpPr>
          <p:spPr>
            <a:xfrm>
              <a:off x="231775" y="231774"/>
              <a:ext cx="623888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6" name="Rectangle 161"/>
            <p:cNvSpPr/>
            <p:nvPr/>
          </p:nvSpPr>
          <p:spPr>
            <a:xfrm>
              <a:off x="231775" y="358774"/>
              <a:ext cx="623888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7" name="Rectangle 162"/>
            <p:cNvSpPr/>
            <p:nvPr/>
          </p:nvSpPr>
          <p:spPr>
            <a:xfrm>
              <a:off x="231775" y="490537"/>
              <a:ext cx="623888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8" name="Rectangle 163"/>
            <p:cNvSpPr/>
            <p:nvPr/>
          </p:nvSpPr>
          <p:spPr>
            <a:xfrm>
              <a:off x="231775" y="617537"/>
              <a:ext cx="623888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99" name="Rectangle 164"/>
            <p:cNvSpPr/>
            <p:nvPr/>
          </p:nvSpPr>
          <p:spPr>
            <a:xfrm>
              <a:off x="231775" y="749299"/>
              <a:ext cx="623888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0" name="Rectangle 165"/>
            <p:cNvSpPr/>
            <p:nvPr/>
          </p:nvSpPr>
          <p:spPr>
            <a:xfrm>
              <a:off x="427037" y="330200"/>
              <a:ext cx="95251" cy="427039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1" name="Rectangle 166"/>
            <p:cNvSpPr/>
            <p:nvPr/>
          </p:nvSpPr>
          <p:spPr>
            <a:xfrm>
              <a:off x="566737" y="415925"/>
              <a:ext cx="93664" cy="341314"/>
            </a:xfrm>
            <a:prstGeom prst="rect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2" name="Rectangle 167"/>
            <p:cNvSpPr/>
            <p:nvPr/>
          </p:nvSpPr>
          <p:spPr>
            <a:xfrm>
              <a:off x="701675" y="341311"/>
              <a:ext cx="93664" cy="415926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3" name="Rectangle 168"/>
            <p:cNvSpPr/>
            <p:nvPr/>
          </p:nvSpPr>
          <p:spPr>
            <a:xfrm>
              <a:off x="292100" y="584200"/>
              <a:ext cx="93664" cy="173038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4" name="Rectangle 169"/>
            <p:cNvSpPr/>
            <p:nvPr/>
          </p:nvSpPr>
          <p:spPr>
            <a:xfrm>
              <a:off x="52388" y="858837"/>
              <a:ext cx="982663" cy="14289"/>
            </a:xfrm>
            <a:prstGeom prst="rect">
              <a:avLst/>
            </a:prstGeom>
            <a:solidFill>
              <a:srgbClr val="E1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5" name="Rectangle 170"/>
            <p:cNvSpPr/>
            <p:nvPr/>
          </p:nvSpPr>
          <p:spPr>
            <a:xfrm>
              <a:off x="52388" y="107949"/>
              <a:ext cx="982663" cy="15876"/>
            </a:xfrm>
            <a:prstGeom prst="rect">
              <a:avLst/>
            </a:prstGeom>
            <a:solidFill>
              <a:srgbClr val="E1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6" name="Freeform 171"/>
            <p:cNvSpPr/>
            <p:nvPr/>
          </p:nvSpPr>
          <p:spPr>
            <a:xfrm>
              <a:off x="363538" y="985837"/>
              <a:ext cx="76201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350" y="21600"/>
                  </a:lnTo>
                  <a:lnTo>
                    <a:pt x="21600" y="0"/>
                  </a:lnTo>
                  <a:lnTo>
                    <a:pt x="225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7" name="Rectangle 172"/>
            <p:cNvSpPr/>
            <p:nvPr/>
          </p:nvSpPr>
          <p:spPr>
            <a:xfrm>
              <a:off x="514350" y="985837"/>
              <a:ext cx="60325" cy="15876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8" name="Freeform 173"/>
            <p:cNvSpPr/>
            <p:nvPr/>
          </p:nvSpPr>
          <p:spPr>
            <a:xfrm>
              <a:off x="649287" y="985837"/>
              <a:ext cx="74614" cy="15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62" y="0"/>
                  </a:moveTo>
                  <a:lnTo>
                    <a:pt x="0" y="0"/>
                  </a:lnTo>
                  <a:lnTo>
                    <a:pt x="2298" y="21600"/>
                  </a:lnTo>
                  <a:lnTo>
                    <a:pt x="21600" y="21600"/>
                  </a:lnTo>
                  <a:lnTo>
                    <a:pt x="197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09" name="Freeform 174"/>
            <p:cNvSpPr/>
            <p:nvPr/>
          </p:nvSpPr>
          <p:spPr>
            <a:xfrm>
              <a:off x="-1" y="873125"/>
              <a:ext cx="1089026" cy="571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4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4320"/>
                    <a:pt x="21451" y="0"/>
                    <a:pt x="21228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49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0" name="Freeform 175"/>
            <p:cNvSpPr/>
            <p:nvPr/>
          </p:nvSpPr>
          <p:spPr>
            <a:xfrm>
              <a:off x="-1" y="-1"/>
              <a:ext cx="1089026" cy="555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880"/>
                    <a:pt x="21451" y="0"/>
                    <a:pt x="21228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49" y="0"/>
                    <a:pt x="0" y="2880"/>
                    <a:pt x="0" y="720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12" name="文本框 241"/>
          <p:cNvSpPr txBox="1"/>
          <p:nvPr/>
        </p:nvSpPr>
        <p:spPr>
          <a:xfrm>
            <a:off x="7687395" y="631355"/>
            <a:ext cx="1859420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FOUR</a:t>
            </a:r>
          </a:p>
        </p:txBody>
      </p:sp>
      <p:sp>
        <p:nvSpPr>
          <p:cNvPr id="213" name="矩形 242"/>
          <p:cNvSpPr txBox="1"/>
          <p:nvPr/>
        </p:nvSpPr>
        <p:spPr>
          <a:xfrm>
            <a:off x="7687395" y="1093020"/>
            <a:ext cx="2478535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1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团队介绍</a:t>
            </a:r>
          </a:p>
        </p:txBody>
      </p:sp>
      <p:sp>
        <p:nvSpPr>
          <p:cNvPr id="214" name="矩形 31">
            <a:hlinkClick r:id="rId6" invalidUrl="" action="ppaction://hlinksldjump" tgtFrame="" tooltip="" history="1" highlightClick="0" endSnd="0"/>
          </p:cNvPr>
          <p:cNvSpPr/>
          <p:nvPr/>
        </p:nvSpPr>
        <p:spPr>
          <a:xfrm>
            <a:off x="6153151" y="2400300"/>
            <a:ext cx="5839692" cy="2057400"/>
          </a:xfrm>
          <a:prstGeom prst="rect">
            <a:avLst/>
          </a:prstGeom>
          <a:solidFill>
            <a:schemeClr val="accent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34" name="组合 91"/>
          <p:cNvGrpSpPr/>
          <p:nvPr/>
        </p:nvGrpSpPr>
        <p:grpSpPr>
          <a:xfrm>
            <a:off x="6403902" y="2787649"/>
            <a:ext cx="998539" cy="1282702"/>
            <a:chOff x="0" y="0"/>
            <a:chExt cx="998537" cy="1282700"/>
          </a:xfrm>
        </p:grpSpPr>
        <p:sp>
          <p:nvSpPr>
            <p:cNvPr id="215" name="Freeform 495"/>
            <p:cNvSpPr/>
            <p:nvPr/>
          </p:nvSpPr>
          <p:spPr>
            <a:xfrm>
              <a:off x="668337" y="1031875"/>
              <a:ext cx="236121" cy="25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600" fill="norm" stroke="1" extrusionOk="0">
                  <a:moveTo>
                    <a:pt x="8775" y="0"/>
                  </a:moveTo>
                  <a:cubicBezTo>
                    <a:pt x="6075" y="1612"/>
                    <a:pt x="3038" y="2901"/>
                    <a:pt x="0" y="4191"/>
                  </a:cubicBezTo>
                  <a:cubicBezTo>
                    <a:pt x="9787" y="19988"/>
                    <a:pt x="9787" y="19988"/>
                    <a:pt x="9787" y="19988"/>
                  </a:cubicBezTo>
                  <a:cubicBezTo>
                    <a:pt x="10125" y="20633"/>
                    <a:pt x="11475" y="21600"/>
                    <a:pt x="12488" y="21600"/>
                  </a:cubicBezTo>
                  <a:cubicBezTo>
                    <a:pt x="20250" y="21600"/>
                    <a:pt x="20250" y="21600"/>
                    <a:pt x="20250" y="21600"/>
                  </a:cubicBezTo>
                  <a:cubicBezTo>
                    <a:pt x="21263" y="21600"/>
                    <a:pt x="21600" y="20633"/>
                    <a:pt x="20925" y="19988"/>
                  </a:cubicBezTo>
                  <a:lnTo>
                    <a:pt x="8775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6" name="Freeform 496"/>
            <p:cNvSpPr/>
            <p:nvPr/>
          </p:nvSpPr>
          <p:spPr>
            <a:xfrm>
              <a:off x="92828" y="1031875"/>
              <a:ext cx="237373" cy="25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89" h="21600" fill="norm" stroke="1" extrusionOk="0">
                  <a:moveTo>
                    <a:pt x="12276" y="0"/>
                  </a:moveTo>
                  <a:cubicBezTo>
                    <a:pt x="127" y="19988"/>
                    <a:pt x="127" y="19988"/>
                    <a:pt x="127" y="19988"/>
                  </a:cubicBezTo>
                  <a:cubicBezTo>
                    <a:pt x="-211" y="20633"/>
                    <a:pt x="127" y="21600"/>
                    <a:pt x="1139" y="21600"/>
                  </a:cubicBezTo>
                  <a:cubicBezTo>
                    <a:pt x="8564" y="21600"/>
                    <a:pt x="8564" y="21600"/>
                    <a:pt x="8564" y="21600"/>
                  </a:cubicBezTo>
                  <a:cubicBezTo>
                    <a:pt x="9577" y="21600"/>
                    <a:pt x="10927" y="20633"/>
                    <a:pt x="11602" y="19988"/>
                  </a:cubicBezTo>
                  <a:cubicBezTo>
                    <a:pt x="21389" y="3869"/>
                    <a:pt x="21389" y="3869"/>
                    <a:pt x="21389" y="3869"/>
                  </a:cubicBezTo>
                  <a:cubicBezTo>
                    <a:pt x="18014" y="2901"/>
                    <a:pt x="15314" y="1612"/>
                    <a:pt x="12276" y="0"/>
                  </a:cubicBez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7" name="Oval 497"/>
            <p:cNvSpPr/>
            <p:nvPr/>
          </p:nvSpPr>
          <p:spPr>
            <a:xfrm>
              <a:off x="0" y="112712"/>
              <a:ext cx="998538" cy="993777"/>
            </a:xfrm>
            <a:prstGeom prst="ellipse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8" name="Oval 498"/>
            <p:cNvSpPr/>
            <p:nvPr/>
          </p:nvSpPr>
          <p:spPr>
            <a:xfrm>
              <a:off x="131762" y="244474"/>
              <a:ext cx="735015" cy="730251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19" name="Oval 499"/>
            <p:cNvSpPr/>
            <p:nvPr/>
          </p:nvSpPr>
          <p:spPr>
            <a:xfrm>
              <a:off x="269875" y="379412"/>
              <a:ext cx="458788" cy="460378"/>
            </a:xfrm>
            <a:prstGeom prst="ellipse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0" name="Oval 500"/>
            <p:cNvSpPr/>
            <p:nvPr/>
          </p:nvSpPr>
          <p:spPr>
            <a:xfrm>
              <a:off x="398462" y="506412"/>
              <a:ext cx="201615" cy="206377"/>
            </a:xfrm>
            <a:prstGeom prst="ellipse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1" name="Freeform 501"/>
            <p:cNvSpPr/>
            <p:nvPr/>
          </p:nvSpPr>
          <p:spPr>
            <a:xfrm>
              <a:off x="735012" y="1031875"/>
              <a:ext cx="169430" cy="25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9" h="21600" fill="norm" stroke="1" extrusionOk="0">
                  <a:moveTo>
                    <a:pt x="20661" y="19988"/>
                  </a:moveTo>
                  <a:cubicBezTo>
                    <a:pt x="3757" y="0"/>
                    <a:pt x="3757" y="0"/>
                    <a:pt x="3757" y="0"/>
                  </a:cubicBezTo>
                  <a:cubicBezTo>
                    <a:pt x="2817" y="322"/>
                    <a:pt x="1409" y="967"/>
                    <a:pt x="0" y="1612"/>
                  </a:cubicBezTo>
                  <a:cubicBezTo>
                    <a:pt x="16904" y="21600"/>
                    <a:pt x="16904" y="21600"/>
                    <a:pt x="16904" y="21600"/>
                  </a:cubicBezTo>
                  <a:cubicBezTo>
                    <a:pt x="19722" y="21600"/>
                    <a:pt x="19722" y="21600"/>
                    <a:pt x="19722" y="21600"/>
                  </a:cubicBezTo>
                  <a:cubicBezTo>
                    <a:pt x="21130" y="21600"/>
                    <a:pt x="21600" y="20633"/>
                    <a:pt x="20661" y="19988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2" name="Freeform 502"/>
            <p:cNvSpPr/>
            <p:nvPr/>
          </p:nvSpPr>
          <p:spPr>
            <a:xfrm>
              <a:off x="92831" y="1031875"/>
              <a:ext cx="173870" cy="250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13" h="21600" fill="norm" stroke="1" extrusionOk="0">
                  <a:moveTo>
                    <a:pt x="21313" y="1612"/>
                  </a:moveTo>
                  <a:cubicBezTo>
                    <a:pt x="19475" y="967"/>
                    <a:pt x="18096" y="322"/>
                    <a:pt x="16717" y="0"/>
                  </a:cubicBezTo>
                  <a:cubicBezTo>
                    <a:pt x="173" y="19988"/>
                    <a:pt x="173" y="19988"/>
                    <a:pt x="173" y="19988"/>
                  </a:cubicBezTo>
                  <a:cubicBezTo>
                    <a:pt x="-287" y="20633"/>
                    <a:pt x="173" y="21600"/>
                    <a:pt x="1551" y="21600"/>
                  </a:cubicBezTo>
                  <a:cubicBezTo>
                    <a:pt x="4309" y="21600"/>
                    <a:pt x="4309" y="21600"/>
                    <a:pt x="4309" y="21600"/>
                  </a:cubicBezTo>
                  <a:lnTo>
                    <a:pt x="21313" y="1612"/>
                  </a:ln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3" name="Freeform 503"/>
            <p:cNvSpPr/>
            <p:nvPr/>
          </p:nvSpPr>
          <p:spPr>
            <a:xfrm>
              <a:off x="668337" y="1031875"/>
              <a:ext cx="112714" cy="7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8720" y="0"/>
                  </a:moveTo>
                  <a:cubicBezTo>
                    <a:pt x="12960" y="5684"/>
                    <a:pt x="6480" y="10232"/>
                    <a:pt x="0" y="14779"/>
                  </a:cubicBezTo>
                  <a:cubicBezTo>
                    <a:pt x="2160" y="21600"/>
                    <a:pt x="2160" y="21600"/>
                    <a:pt x="2160" y="21600"/>
                  </a:cubicBezTo>
                  <a:cubicBezTo>
                    <a:pt x="9360" y="17053"/>
                    <a:pt x="15120" y="12505"/>
                    <a:pt x="21600" y="6821"/>
                  </a:cubicBezTo>
                  <a:lnTo>
                    <a:pt x="1872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4" name="Freeform 504"/>
            <p:cNvSpPr/>
            <p:nvPr/>
          </p:nvSpPr>
          <p:spPr>
            <a:xfrm>
              <a:off x="217487" y="1031875"/>
              <a:ext cx="112714" cy="666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6000"/>
                  </a:moveTo>
                  <a:cubicBezTo>
                    <a:pt x="5760" y="13200"/>
                    <a:pt x="12240" y="18000"/>
                    <a:pt x="18720" y="21600"/>
                  </a:cubicBezTo>
                  <a:cubicBezTo>
                    <a:pt x="21600" y="14400"/>
                    <a:pt x="21600" y="14400"/>
                    <a:pt x="21600" y="14400"/>
                  </a:cubicBezTo>
                  <a:cubicBezTo>
                    <a:pt x="14400" y="10800"/>
                    <a:pt x="8640" y="6000"/>
                    <a:pt x="2160" y="0"/>
                  </a:cubicBezTo>
                  <a:lnTo>
                    <a:pt x="0" y="60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5" name="Freeform 505"/>
            <p:cNvSpPr/>
            <p:nvPr/>
          </p:nvSpPr>
          <p:spPr>
            <a:xfrm>
              <a:off x="487362" y="165099"/>
              <a:ext cx="511176" cy="8143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165" y="0"/>
                  </a:moveTo>
                  <a:cubicBezTo>
                    <a:pt x="1112" y="12044"/>
                    <a:pt x="1112" y="12044"/>
                    <a:pt x="1112" y="12044"/>
                  </a:cubicBezTo>
                  <a:cubicBezTo>
                    <a:pt x="953" y="12343"/>
                    <a:pt x="476" y="12442"/>
                    <a:pt x="0" y="12343"/>
                  </a:cubicBezTo>
                  <a:cubicBezTo>
                    <a:pt x="14771" y="21600"/>
                    <a:pt x="14771" y="21600"/>
                    <a:pt x="14771" y="21600"/>
                  </a:cubicBezTo>
                  <a:cubicBezTo>
                    <a:pt x="18900" y="19112"/>
                    <a:pt x="21600" y="15628"/>
                    <a:pt x="21600" y="11845"/>
                  </a:cubicBezTo>
                  <a:cubicBezTo>
                    <a:pt x="21600" y="6669"/>
                    <a:pt x="16994" y="2190"/>
                    <a:pt x="10165" y="0"/>
                  </a:cubicBezTo>
                  <a:close/>
                </a:path>
              </a:pathLst>
            </a:custGeom>
            <a:solidFill>
              <a:srgbClr val="70A0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6" name="Freeform 506"/>
            <p:cNvSpPr/>
            <p:nvPr/>
          </p:nvSpPr>
          <p:spPr>
            <a:xfrm>
              <a:off x="475424" y="76956"/>
              <a:ext cx="281052" cy="5541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5" h="21419" fill="norm" stroke="1" extrusionOk="0">
                  <a:moveTo>
                    <a:pt x="2948" y="20929"/>
                  </a:moveTo>
                  <a:cubicBezTo>
                    <a:pt x="2664" y="21364"/>
                    <a:pt x="1811" y="21509"/>
                    <a:pt x="959" y="21364"/>
                  </a:cubicBezTo>
                  <a:cubicBezTo>
                    <a:pt x="106" y="21074"/>
                    <a:pt x="-178" y="20639"/>
                    <a:pt x="106" y="20204"/>
                  </a:cubicBezTo>
                  <a:cubicBezTo>
                    <a:pt x="18296" y="489"/>
                    <a:pt x="18296" y="489"/>
                    <a:pt x="18296" y="489"/>
                  </a:cubicBezTo>
                  <a:cubicBezTo>
                    <a:pt x="18580" y="54"/>
                    <a:pt x="19433" y="-91"/>
                    <a:pt x="20285" y="54"/>
                  </a:cubicBezTo>
                  <a:cubicBezTo>
                    <a:pt x="21138" y="199"/>
                    <a:pt x="21422" y="779"/>
                    <a:pt x="21138" y="1214"/>
                  </a:cubicBezTo>
                  <a:lnTo>
                    <a:pt x="2948" y="20929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7" name="Freeform 507"/>
            <p:cNvSpPr/>
            <p:nvPr/>
          </p:nvSpPr>
          <p:spPr>
            <a:xfrm>
              <a:off x="588962" y="-1"/>
              <a:ext cx="123826" cy="2857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7320"/>
                  </a:moveTo>
                  <a:lnTo>
                    <a:pt x="14954" y="0"/>
                  </a:lnTo>
                  <a:lnTo>
                    <a:pt x="0" y="14160"/>
                  </a:lnTo>
                  <a:lnTo>
                    <a:pt x="5815" y="21600"/>
                  </a:lnTo>
                  <a:lnTo>
                    <a:pt x="21600" y="7320"/>
                  </a:lnTo>
                  <a:close/>
                </a:path>
              </a:pathLst>
            </a:custGeom>
            <a:solidFill>
              <a:srgbClr val="EF59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8" name="Freeform 508"/>
            <p:cNvSpPr/>
            <p:nvPr/>
          </p:nvSpPr>
          <p:spPr>
            <a:xfrm>
              <a:off x="663575" y="77787"/>
              <a:ext cx="180975" cy="2254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368" y="18101"/>
                  </a:moveTo>
                  <a:lnTo>
                    <a:pt x="0" y="21600"/>
                  </a:lnTo>
                  <a:lnTo>
                    <a:pt x="10421" y="3651"/>
                  </a:lnTo>
                  <a:lnTo>
                    <a:pt x="21600" y="0"/>
                  </a:lnTo>
                  <a:lnTo>
                    <a:pt x="11368" y="18101"/>
                  </a:lnTo>
                  <a:close/>
                </a:path>
              </a:pathLst>
            </a:custGeom>
            <a:solidFill>
              <a:srgbClr val="EF595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29" name="Freeform 509"/>
            <p:cNvSpPr/>
            <p:nvPr/>
          </p:nvSpPr>
          <p:spPr>
            <a:xfrm>
              <a:off x="622300" y="90487"/>
              <a:ext cx="90489" cy="195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842" y="0"/>
                  </a:moveTo>
                  <a:lnTo>
                    <a:pt x="0" y="20722"/>
                  </a:lnTo>
                  <a:lnTo>
                    <a:pt x="0" y="21600"/>
                  </a:lnTo>
                  <a:lnTo>
                    <a:pt x="21600" y="702"/>
                  </a:lnTo>
                  <a:lnTo>
                    <a:pt x="2084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0" name="Freeform 510"/>
            <p:cNvSpPr/>
            <p:nvPr/>
          </p:nvSpPr>
          <p:spPr>
            <a:xfrm>
              <a:off x="663575" y="112712"/>
              <a:ext cx="90489" cy="1905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20842" y="360"/>
                  </a:lnTo>
                  <a:lnTo>
                    <a:pt x="0" y="21600"/>
                  </a:lnTo>
                  <a:lnTo>
                    <a:pt x="1137" y="2124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1" name="Freeform 511"/>
            <p:cNvSpPr/>
            <p:nvPr/>
          </p:nvSpPr>
          <p:spPr>
            <a:xfrm>
              <a:off x="487362" y="285749"/>
              <a:ext cx="379414" cy="600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0479" y="0"/>
                  </a:moveTo>
                  <a:cubicBezTo>
                    <a:pt x="1497" y="12015"/>
                    <a:pt x="1497" y="12015"/>
                    <a:pt x="1497" y="12015"/>
                  </a:cubicBezTo>
                  <a:cubicBezTo>
                    <a:pt x="1283" y="12420"/>
                    <a:pt x="642" y="12555"/>
                    <a:pt x="0" y="12420"/>
                  </a:cubicBezTo>
                  <a:cubicBezTo>
                    <a:pt x="14543" y="21600"/>
                    <a:pt x="14543" y="21600"/>
                    <a:pt x="14543" y="21600"/>
                  </a:cubicBezTo>
                  <a:cubicBezTo>
                    <a:pt x="18820" y="19170"/>
                    <a:pt x="21600" y="15660"/>
                    <a:pt x="21600" y="11745"/>
                  </a:cubicBezTo>
                  <a:cubicBezTo>
                    <a:pt x="21600" y="6615"/>
                    <a:pt x="17109" y="2295"/>
                    <a:pt x="10479" y="0"/>
                  </a:cubicBezTo>
                  <a:close/>
                </a:path>
              </a:pathLst>
            </a:custGeom>
            <a:solidFill>
              <a:srgbClr val="B7BF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2" name="Freeform 512"/>
            <p:cNvSpPr/>
            <p:nvPr/>
          </p:nvSpPr>
          <p:spPr>
            <a:xfrm>
              <a:off x="487362" y="409575"/>
              <a:ext cx="241301" cy="3778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138" y="0"/>
                  </a:moveTo>
                  <a:cubicBezTo>
                    <a:pt x="2362" y="11976"/>
                    <a:pt x="2362" y="11976"/>
                    <a:pt x="2362" y="11976"/>
                  </a:cubicBezTo>
                  <a:cubicBezTo>
                    <a:pt x="2025" y="12618"/>
                    <a:pt x="1012" y="12832"/>
                    <a:pt x="0" y="12618"/>
                  </a:cubicBezTo>
                  <a:cubicBezTo>
                    <a:pt x="14175" y="21600"/>
                    <a:pt x="14175" y="21600"/>
                    <a:pt x="14175" y="21600"/>
                  </a:cubicBezTo>
                  <a:cubicBezTo>
                    <a:pt x="18563" y="19248"/>
                    <a:pt x="21600" y="15612"/>
                    <a:pt x="21600" y="11549"/>
                  </a:cubicBezTo>
                  <a:cubicBezTo>
                    <a:pt x="21600" y="6630"/>
                    <a:pt x="17550" y="2352"/>
                    <a:pt x="11138" y="0"/>
                  </a:cubicBezTo>
                  <a:close/>
                </a:path>
              </a:pathLst>
            </a:custGeom>
            <a:solidFill>
              <a:srgbClr val="70A04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33" name="Freeform 513"/>
            <p:cNvSpPr/>
            <p:nvPr/>
          </p:nvSpPr>
          <p:spPr>
            <a:xfrm>
              <a:off x="487362" y="525462"/>
              <a:ext cx="112714" cy="1730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0800"/>
                  </a:moveTo>
                  <a:cubicBezTo>
                    <a:pt x="21600" y="6104"/>
                    <a:pt x="18720" y="2348"/>
                    <a:pt x="13680" y="0"/>
                  </a:cubicBezTo>
                  <a:cubicBezTo>
                    <a:pt x="5040" y="11739"/>
                    <a:pt x="5040" y="11739"/>
                    <a:pt x="5040" y="11739"/>
                  </a:cubicBezTo>
                  <a:cubicBezTo>
                    <a:pt x="4320" y="13148"/>
                    <a:pt x="2160" y="13617"/>
                    <a:pt x="0" y="13148"/>
                  </a:cubicBezTo>
                  <a:cubicBezTo>
                    <a:pt x="12960" y="21600"/>
                    <a:pt x="12960" y="21600"/>
                    <a:pt x="12960" y="21600"/>
                  </a:cubicBezTo>
                  <a:cubicBezTo>
                    <a:pt x="18000" y="19252"/>
                    <a:pt x="21600" y="15026"/>
                    <a:pt x="21600" y="10800"/>
                  </a:cubicBezTo>
                  <a:close/>
                </a:path>
              </a:pathLst>
            </a:custGeom>
            <a:solidFill>
              <a:srgbClr val="B7BFC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sp>
        <p:nvSpPr>
          <p:cNvPr id="235" name="文本框 244"/>
          <p:cNvSpPr txBox="1"/>
          <p:nvPr/>
        </p:nvSpPr>
        <p:spPr>
          <a:xfrm>
            <a:off x="7687395" y="2813447"/>
            <a:ext cx="2028935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THREE</a:t>
            </a:r>
          </a:p>
        </p:txBody>
      </p:sp>
      <p:sp>
        <p:nvSpPr>
          <p:cNvPr id="236" name="矩形 245"/>
          <p:cNvSpPr txBox="1"/>
          <p:nvPr/>
        </p:nvSpPr>
        <p:spPr>
          <a:xfrm>
            <a:off x="7687395" y="3275112"/>
            <a:ext cx="2478535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3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制作过程</a:t>
            </a:r>
          </a:p>
        </p:txBody>
      </p:sp>
      <p:sp>
        <p:nvSpPr>
          <p:cNvPr id="237" name="矩形 152">
            <a:hlinkClick r:id="rId7" invalidUrl="" action="ppaction://hlinksldjump" tgtFrame="" tooltip="" history="1" highlightClick="0" endSnd="0"/>
          </p:cNvPr>
          <p:cNvSpPr/>
          <p:nvPr/>
        </p:nvSpPr>
        <p:spPr>
          <a:xfrm>
            <a:off x="6153151" y="4545131"/>
            <a:ext cx="5839692" cy="205740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8" name="文本框 252"/>
          <p:cNvSpPr txBox="1"/>
          <p:nvPr/>
        </p:nvSpPr>
        <p:spPr>
          <a:xfrm>
            <a:off x="7687395" y="4958279"/>
            <a:ext cx="1487200" cy="437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2400">
                <a:solidFill>
                  <a:srgbClr val="FFFFFF"/>
                </a:solidFill>
              </a:defRPr>
            </a:lvl1pPr>
          </a:lstStyle>
          <a:p>
            <a:pPr/>
            <a:r>
              <a:t>PART SIX</a:t>
            </a:r>
          </a:p>
        </p:txBody>
      </p:sp>
      <p:sp>
        <p:nvSpPr>
          <p:cNvPr id="239" name="矩形 253"/>
          <p:cNvSpPr txBox="1"/>
          <p:nvPr/>
        </p:nvSpPr>
        <p:spPr>
          <a:xfrm>
            <a:off x="7687395" y="5419943"/>
            <a:ext cx="2927480" cy="10480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>
              <a:defRPr b="1" sz="4400">
                <a:solidFill>
                  <a:srgbClr val="FFFFFF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机会与风险</a:t>
            </a:r>
          </a:p>
        </p:txBody>
      </p:sp>
      <p:grpSp>
        <p:nvGrpSpPr>
          <p:cNvPr id="254" name="组合 254"/>
          <p:cNvGrpSpPr/>
          <p:nvPr/>
        </p:nvGrpSpPr>
        <p:grpSpPr>
          <a:xfrm>
            <a:off x="6390761" y="5021381"/>
            <a:ext cx="1102251" cy="1104901"/>
            <a:chOff x="0" y="0"/>
            <a:chExt cx="1102249" cy="1104900"/>
          </a:xfrm>
        </p:grpSpPr>
        <p:sp>
          <p:nvSpPr>
            <p:cNvPr id="240" name="Freeform 160"/>
            <p:cNvSpPr/>
            <p:nvPr/>
          </p:nvSpPr>
          <p:spPr>
            <a:xfrm>
              <a:off x="0" y="-1"/>
              <a:ext cx="1102250" cy="11049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455" y="0"/>
                  </a:moveTo>
                  <a:cubicBezTo>
                    <a:pt x="19145" y="0"/>
                    <a:pt x="19145" y="0"/>
                    <a:pt x="19145" y="0"/>
                  </a:cubicBezTo>
                  <a:cubicBezTo>
                    <a:pt x="20495" y="0"/>
                    <a:pt x="21600" y="1105"/>
                    <a:pt x="21600" y="2455"/>
                  </a:cubicBezTo>
                  <a:cubicBezTo>
                    <a:pt x="21600" y="19145"/>
                    <a:pt x="21600" y="19145"/>
                    <a:pt x="21600" y="19145"/>
                  </a:cubicBezTo>
                  <a:cubicBezTo>
                    <a:pt x="21600" y="20495"/>
                    <a:pt x="20495" y="21600"/>
                    <a:pt x="19145" y="21600"/>
                  </a:cubicBezTo>
                  <a:cubicBezTo>
                    <a:pt x="2455" y="21600"/>
                    <a:pt x="2455" y="21600"/>
                    <a:pt x="2455" y="21600"/>
                  </a:cubicBezTo>
                  <a:cubicBezTo>
                    <a:pt x="1105" y="21600"/>
                    <a:pt x="0" y="20495"/>
                    <a:pt x="0" y="19145"/>
                  </a:cubicBezTo>
                  <a:cubicBezTo>
                    <a:pt x="0" y="2455"/>
                    <a:pt x="0" y="2455"/>
                    <a:pt x="0" y="2455"/>
                  </a:cubicBezTo>
                  <a:cubicBezTo>
                    <a:pt x="0" y="1105"/>
                    <a:pt x="1105" y="0"/>
                    <a:pt x="2455" y="0"/>
                  </a:cubicBezTo>
                </a:path>
              </a:pathLst>
            </a:custGeom>
            <a:solidFill>
              <a:srgbClr val="49616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1" name="Rectangle 172"/>
            <p:cNvSpPr/>
            <p:nvPr/>
          </p:nvSpPr>
          <p:spPr>
            <a:xfrm>
              <a:off x="151028" y="100686"/>
              <a:ext cx="800192" cy="225221"/>
            </a:xfrm>
            <a:prstGeom prst="rect">
              <a:avLst/>
            </a:prstGeom>
            <a:solidFill>
              <a:srgbClr val="D7FF0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2" name="Freeform 174"/>
            <p:cNvSpPr/>
            <p:nvPr/>
          </p:nvSpPr>
          <p:spPr>
            <a:xfrm>
              <a:off x="752497" y="151028"/>
              <a:ext cx="124535" cy="1245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136" y="17464"/>
                  </a:moveTo>
                  <a:lnTo>
                    <a:pt x="4136" y="4136"/>
                  </a:lnTo>
                  <a:lnTo>
                    <a:pt x="17464" y="4136"/>
                  </a:lnTo>
                  <a:lnTo>
                    <a:pt x="17464" y="17464"/>
                  </a:lnTo>
                  <a:lnTo>
                    <a:pt x="4136" y="17464"/>
                  </a:lnTo>
                  <a:close/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91A91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3" name="Rectangle 176"/>
            <p:cNvSpPr/>
            <p:nvPr/>
          </p:nvSpPr>
          <p:spPr>
            <a:xfrm>
              <a:off x="174876" y="426590"/>
              <a:ext cx="151031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4" name="Rectangle 177"/>
            <p:cNvSpPr/>
            <p:nvPr/>
          </p:nvSpPr>
          <p:spPr>
            <a:xfrm>
              <a:off x="174876" y="601467"/>
              <a:ext cx="151031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5" name="Rectangle 178"/>
            <p:cNvSpPr/>
            <p:nvPr/>
          </p:nvSpPr>
          <p:spPr>
            <a:xfrm>
              <a:off x="174876" y="778993"/>
              <a:ext cx="151031" cy="1245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6" name="Rectangle 179"/>
            <p:cNvSpPr/>
            <p:nvPr/>
          </p:nvSpPr>
          <p:spPr>
            <a:xfrm>
              <a:off x="376248" y="426590"/>
              <a:ext cx="151031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7" name="Rectangle 180"/>
            <p:cNvSpPr/>
            <p:nvPr/>
          </p:nvSpPr>
          <p:spPr>
            <a:xfrm>
              <a:off x="376248" y="601467"/>
              <a:ext cx="151031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8" name="Rectangle 181"/>
            <p:cNvSpPr/>
            <p:nvPr/>
          </p:nvSpPr>
          <p:spPr>
            <a:xfrm>
              <a:off x="376248" y="778993"/>
              <a:ext cx="151031" cy="1245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49" name="Rectangle 182"/>
            <p:cNvSpPr/>
            <p:nvPr/>
          </p:nvSpPr>
          <p:spPr>
            <a:xfrm>
              <a:off x="577621" y="426590"/>
              <a:ext cx="148380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0" name="Rectangle 183"/>
            <p:cNvSpPr/>
            <p:nvPr/>
          </p:nvSpPr>
          <p:spPr>
            <a:xfrm>
              <a:off x="577621" y="601467"/>
              <a:ext cx="148380" cy="127183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1" name="Rectangle 184"/>
            <p:cNvSpPr/>
            <p:nvPr/>
          </p:nvSpPr>
          <p:spPr>
            <a:xfrm>
              <a:off x="577621" y="778993"/>
              <a:ext cx="148380" cy="124534"/>
            </a:xfrm>
            <a:prstGeom prst="rect">
              <a:avLst/>
            </a:prstGeom>
            <a:solidFill>
              <a:srgbClr val="F5F5F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2" name="Rectangle 185"/>
            <p:cNvSpPr/>
            <p:nvPr/>
          </p:nvSpPr>
          <p:spPr>
            <a:xfrm>
              <a:off x="776343" y="426590"/>
              <a:ext cx="151031" cy="127183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53" name="Rectangle 186"/>
            <p:cNvSpPr/>
            <p:nvPr/>
          </p:nvSpPr>
          <p:spPr>
            <a:xfrm>
              <a:off x="776343" y="601467"/>
              <a:ext cx="151031" cy="302059"/>
            </a:xfrm>
            <a:prstGeom prst="rect">
              <a:avLst/>
            </a:prstGeom>
            <a:solidFill>
              <a:srgbClr val="E2574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文本框 16"/>
          <p:cNvSpPr txBox="1"/>
          <p:nvPr/>
        </p:nvSpPr>
        <p:spPr>
          <a:xfrm>
            <a:off x="5425964" y="2297264"/>
            <a:ext cx="2367879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ONE</a:t>
            </a:r>
          </a:p>
        </p:txBody>
      </p:sp>
      <p:sp>
        <p:nvSpPr>
          <p:cNvPr id="257" name="矩形 2"/>
          <p:cNvSpPr txBox="1"/>
          <p:nvPr/>
        </p:nvSpPr>
        <p:spPr>
          <a:xfrm>
            <a:off x="4971681" y="3259723"/>
            <a:ext cx="33045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研发背景</a:t>
            </a:r>
          </a:p>
        </p:txBody>
      </p:sp>
      <p:grpSp>
        <p:nvGrpSpPr>
          <p:cNvPr id="271" name="组合 3"/>
          <p:cNvGrpSpPr/>
          <p:nvPr/>
        </p:nvGrpSpPr>
        <p:grpSpPr>
          <a:xfrm>
            <a:off x="2575059" y="2122164"/>
            <a:ext cx="2119430" cy="2117473"/>
            <a:chOff x="0" y="0"/>
            <a:chExt cx="2119428" cy="2117472"/>
          </a:xfrm>
        </p:grpSpPr>
        <p:sp>
          <p:nvSpPr>
            <p:cNvPr id="258" name="椭圆 1"/>
            <p:cNvSpPr/>
            <p:nvPr/>
          </p:nvSpPr>
          <p:spPr>
            <a:xfrm>
              <a:off x="75094" y="209047"/>
              <a:ext cx="1828801" cy="1828801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grpSp>
          <p:nvGrpSpPr>
            <p:cNvPr id="270" name="组合 174"/>
            <p:cNvGrpSpPr/>
            <p:nvPr/>
          </p:nvGrpSpPr>
          <p:grpSpPr>
            <a:xfrm>
              <a:off x="-1" y="-1"/>
              <a:ext cx="2119430" cy="2117474"/>
              <a:chOff x="0" y="0"/>
              <a:chExt cx="2119428" cy="2117472"/>
            </a:xfrm>
          </p:grpSpPr>
          <p:sp>
            <p:nvSpPr>
              <p:cNvPr id="259" name="Freeform 161"/>
              <p:cNvSpPr/>
              <p:nvPr/>
            </p:nvSpPr>
            <p:spPr>
              <a:xfrm>
                <a:off x="137597" y="1386723"/>
                <a:ext cx="592893" cy="598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2" h="18541" fill="norm" stroke="1" extrusionOk="0">
                    <a:moveTo>
                      <a:pt x="15579" y="2597"/>
                    </a:moveTo>
                    <a:cubicBezTo>
                      <a:pt x="18874" y="5892"/>
                      <a:pt x="19606" y="11017"/>
                      <a:pt x="16677" y="13946"/>
                    </a:cubicBezTo>
                    <a:cubicBezTo>
                      <a:pt x="13382" y="16875"/>
                      <a:pt x="4230" y="20536"/>
                      <a:pt x="1301" y="17241"/>
                    </a:cubicBezTo>
                    <a:cubicBezTo>
                      <a:pt x="-1994" y="14312"/>
                      <a:pt x="1667" y="5160"/>
                      <a:pt x="4596" y="1865"/>
                    </a:cubicBezTo>
                    <a:cubicBezTo>
                      <a:pt x="7525" y="-1064"/>
                      <a:pt x="12650" y="-332"/>
                      <a:pt x="15579" y="2597"/>
                    </a:cubicBezTo>
                    <a:close/>
                  </a:path>
                </a:pathLst>
              </a:custGeom>
              <a:solidFill>
                <a:srgbClr val="EFC75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0" name="Freeform 162"/>
              <p:cNvSpPr/>
              <p:nvPr/>
            </p:nvSpPr>
            <p:spPr>
              <a:xfrm>
                <a:off x="929769" y="1257827"/>
                <a:ext cx="657602" cy="8596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32" h="18111" fill="norm" stroke="1" extrusionOk="0">
                    <a:moveTo>
                      <a:pt x="17612" y="0"/>
                    </a:moveTo>
                    <a:cubicBezTo>
                      <a:pt x="21600" y="6455"/>
                      <a:pt x="11631" y="21600"/>
                      <a:pt x="6646" y="17379"/>
                    </a:cubicBezTo>
                    <a:cubicBezTo>
                      <a:pt x="4985" y="15641"/>
                      <a:pt x="4985" y="12910"/>
                      <a:pt x="0" y="9186"/>
                    </a:cubicBezTo>
                    <a:cubicBezTo>
                      <a:pt x="0" y="9186"/>
                      <a:pt x="1662" y="9434"/>
                      <a:pt x="3988" y="7945"/>
                    </a:cubicBezTo>
                    <a:cubicBezTo>
                      <a:pt x="8972" y="5214"/>
                      <a:pt x="17612" y="0"/>
                      <a:pt x="17612" y="0"/>
                    </a:cubicBezTo>
                    <a:close/>
                  </a:path>
                </a:pathLst>
              </a:custGeom>
              <a:solidFill>
                <a:srgbClr val="E25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1" name="Freeform 163"/>
              <p:cNvSpPr/>
              <p:nvPr/>
            </p:nvSpPr>
            <p:spPr>
              <a:xfrm>
                <a:off x="-1" y="528008"/>
                <a:ext cx="929771" cy="6601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76" h="18365" fill="norm" stroke="1" extrusionOk="0">
                    <a:moveTo>
                      <a:pt x="18176" y="1020"/>
                    </a:moveTo>
                    <a:cubicBezTo>
                      <a:pt x="11512" y="-3235"/>
                      <a:pt x="-3424" y="6910"/>
                      <a:pt x="712" y="11492"/>
                    </a:cubicBezTo>
                    <a:cubicBezTo>
                      <a:pt x="2550" y="13456"/>
                      <a:pt x="5308" y="13456"/>
                      <a:pt x="8985" y="18365"/>
                    </a:cubicBezTo>
                    <a:cubicBezTo>
                      <a:pt x="8985" y="18365"/>
                      <a:pt x="8755" y="16729"/>
                      <a:pt x="10133" y="14438"/>
                    </a:cubicBezTo>
                    <a:cubicBezTo>
                      <a:pt x="12891" y="9529"/>
                      <a:pt x="18176" y="1020"/>
                      <a:pt x="18176" y="1020"/>
                    </a:cubicBezTo>
                    <a:close/>
                  </a:path>
                </a:pathLst>
              </a:custGeom>
              <a:solidFill>
                <a:srgbClr val="E2574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2" name="Freeform 164"/>
              <p:cNvSpPr/>
              <p:nvPr/>
            </p:nvSpPr>
            <p:spPr>
              <a:xfrm>
                <a:off x="342479" y="526201"/>
                <a:ext cx="517613" cy="627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fill="norm" stroke="1" extrusionOk="0">
                    <a:moveTo>
                      <a:pt x="18164" y="0"/>
                    </a:moveTo>
                    <a:cubicBezTo>
                      <a:pt x="17673" y="0"/>
                      <a:pt x="17673" y="0"/>
                      <a:pt x="17673" y="0"/>
                    </a:cubicBezTo>
                    <a:cubicBezTo>
                      <a:pt x="14727" y="3260"/>
                      <a:pt x="7364" y="10596"/>
                      <a:pt x="2455" y="15487"/>
                    </a:cubicBezTo>
                    <a:cubicBezTo>
                      <a:pt x="982" y="17117"/>
                      <a:pt x="0" y="18747"/>
                      <a:pt x="0" y="19562"/>
                    </a:cubicBezTo>
                    <a:cubicBezTo>
                      <a:pt x="982" y="20377"/>
                      <a:pt x="1964" y="20785"/>
                      <a:pt x="2945" y="21600"/>
                    </a:cubicBezTo>
                    <a:cubicBezTo>
                      <a:pt x="2945" y="20377"/>
                      <a:pt x="3927" y="19155"/>
                      <a:pt x="5400" y="17932"/>
                    </a:cubicBezTo>
                    <a:cubicBezTo>
                      <a:pt x="11291" y="11819"/>
                      <a:pt x="21600" y="815"/>
                      <a:pt x="21600" y="815"/>
                    </a:cubicBezTo>
                    <a:cubicBezTo>
                      <a:pt x="20618" y="408"/>
                      <a:pt x="19636" y="408"/>
                      <a:pt x="18164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3" name="Freeform 165"/>
              <p:cNvSpPr/>
              <p:nvPr/>
            </p:nvSpPr>
            <p:spPr>
              <a:xfrm>
                <a:off x="944702" y="1257827"/>
                <a:ext cx="632086" cy="519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87" fill="norm" stroke="1" extrusionOk="0">
                    <a:moveTo>
                      <a:pt x="20800" y="0"/>
                    </a:moveTo>
                    <a:cubicBezTo>
                      <a:pt x="19200" y="1440"/>
                      <a:pt x="10000" y="11040"/>
                      <a:pt x="4400" y="16320"/>
                    </a:cubicBezTo>
                    <a:cubicBezTo>
                      <a:pt x="2400" y="18240"/>
                      <a:pt x="800" y="18720"/>
                      <a:pt x="0" y="18720"/>
                    </a:cubicBezTo>
                    <a:cubicBezTo>
                      <a:pt x="800" y="19680"/>
                      <a:pt x="1600" y="20640"/>
                      <a:pt x="2000" y="21120"/>
                    </a:cubicBezTo>
                    <a:cubicBezTo>
                      <a:pt x="2800" y="21600"/>
                      <a:pt x="4800" y="21120"/>
                      <a:pt x="6800" y="18720"/>
                    </a:cubicBezTo>
                    <a:cubicBezTo>
                      <a:pt x="11200" y="14400"/>
                      <a:pt x="18800" y="7200"/>
                      <a:pt x="21600" y="4320"/>
                    </a:cubicBezTo>
                    <a:cubicBezTo>
                      <a:pt x="21600" y="2880"/>
                      <a:pt x="21200" y="1440"/>
                      <a:pt x="20800" y="0"/>
                    </a:cubicBezTo>
                    <a:close/>
                  </a:path>
                </a:pathLst>
              </a:custGeom>
              <a:solidFill>
                <a:srgbClr val="CF534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4" name="Freeform 166"/>
              <p:cNvSpPr/>
              <p:nvPr/>
            </p:nvSpPr>
            <p:spPr>
              <a:xfrm>
                <a:off x="9068" y="1063771"/>
                <a:ext cx="1035126" cy="10351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0" h="20420" fill="norm" stroke="1" extrusionOk="0">
                    <a:moveTo>
                      <a:pt x="20313" y="107"/>
                    </a:moveTo>
                    <a:cubicBezTo>
                      <a:pt x="20313" y="107"/>
                      <a:pt x="20313" y="107"/>
                      <a:pt x="20313" y="107"/>
                    </a:cubicBezTo>
                    <a:cubicBezTo>
                      <a:pt x="21010" y="804"/>
                      <a:pt x="18223" y="4752"/>
                      <a:pt x="14042" y="8933"/>
                    </a:cubicBezTo>
                    <a:cubicBezTo>
                      <a:pt x="8700" y="14042"/>
                      <a:pt x="8700" y="14042"/>
                      <a:pt x="8700" y="14042"/>
                    </a:cubicBezTo>
                    <a:cubicBezTo>
                      <a:pt x="4520" y="18223"/>
                      <a:pt x="804" y="21010"/>
                      <a:pt x="107" y="20313"/>
                    </a:cubicBezTo>
                    <a:cubicBezTo>
                      <a:pt x="-590" y="19616"/>
                      <a:pt x="2197" y="15668"/>
                      <a:pt x="6378" y="11720"/>
                    </a:cubicBezTo>
                    <a:cubicBezTo>
                      <a:pt x="11487" y="6378"/>
                      <a:pt x="11487" y="6378"/>
                      <a:pt x="11487" y="6378"/>
                    </a:cubicBezTo>
                    <a:cubicBezTo>
                      <a:pt x="15668" y="2197"/>
                      <a:pt x="19616" y="-590"/>
                      <a:pt x="20313" y="107"/>
                    </a:cubicBezTo>
                    <a:close/>
                  </a:path>
                </a:pathLst>
              </a:custGeom>
              <a:solidFill>
                <a:srgbClr val="FFF3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5" name="Freeform 167"/>
              <p:cNvSpPr/>
              <p:nvPr/>
            </p:nvSpPr>
            <p:spPr>
              <a:xfrm>
                <a:off x="402203" y="1386710"/>
                <a:ext cx="328981" cy="3290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96" h="20998" fill="norm" stroke="1" extrusionOk="0">
                    <a:moveTo>
                      <a:pt x="0" y="143"/>
                    </a:moveTo>
                    <a:cubicBezTo>
                      <a:pt x="1490" y="3867"/>
                      <a:pt x="3724" y="9081"/>
                      <a:pt x="8193" y="12805"/>
                    </a:cubicBezTo>
                    <a:cubicBezTo>
                      <a:pt x="11917" y="17274"/>
                      <a:pt x="17131" y="19508"/>
                      <a:pt x="20855" y="20998"/>
                    </a:cubicBezTo>
                    <a:cubicBezTo>
                      <a:pt x="21600" y="15784"/>
                      <a:pt x="19366" y="9826"/>
                      <a:pt x="14897" y="5357"/>
                    </a:cubicBezTo>
                    <a:cubicBezTo>
                      <a:pt x="11172" y="1632"/>
                      <a:pt x="5214" y="-602"/>
                      <a:pt x="0" y="143"/>
                    </a:cubicBezTo>
                    <a:close/>
                  </a:path>
                </a:pathLst>
              </a:custGeom>
              <a:solidFill>
                <a:srgbClr val="D7B35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6" name="Freeform 168"/>
              <p:cNvSpPr/>
              <p:nvPr/>
            </p:nvSpPr>
            <p:spPr>
              <a:xfrm>
                <a:off x="402207" y="36"/>
                <a:ext cx="1717222" cy="17219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74" h="20644" fill="norm" stroke="1" extrusionOk="0">
                    <a:moveTo>
                      <a:pt x="20327" y="131"/>
                    </a:moveTo>
                    <a:cubicBezTo>
                      <a:pt x="20888" y="695"/>
                      <a:pt x="20046" y="9025"/>
                      <a:pt x="14296" y="14813"/>
                    </a:cubicBezTo>
                    <a:cubicBezTo>
                      <a:pt x="10789" y="18201"/>
                      <a:pt x="8545" y="19613"/>
                      <a:pt x="7984" y="20178"/>
                    </a:cubicBezTo>
                    <a:cubicBezTo>
                      <a:pt x="6441" y="20884"/>
                      <a:pt x="5319" y="21166"/>
                      <a:pt x="2374" y="18201"/>
                    </a:cubicBezTo>
                    <a:cubicBezTo>
                      <a:pt x="-712" y="15095"/>
                      <a:pt x="-151" y="14248"/>
                      <a:pt x="550" y="12837"/>
                    </a:cubicBezTo>
                    <a:cubicBezTo>
                      <a:pt x="971" y="12272"/>
                      <a:pt x="2374" y="9872"/>
                      <a:pt x="5880" y="6342"/>
                    </a:cubicBezTo>
                    <a:cubicBezTo>
                      <a:pt x="11631" y="695"/>
                      <a:pt x="19626" y="-434"/>
                      <a:pt x="20327" y="131"/>
                    </a:cubicBezTo>
                    <a:close/>
                  </a:path>
                </a:pathLst>
              </a:custGeom>
              <a:solidFill>
                <a:srgbClr val="F5F5F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7" name="Freeform 169"/>
              <p:cNvSpPr/>
              <p:nvPr/>
            </p:nvSpPr>
            <p:spPr>
              <a:xfrm>
                <a:off x="402284" y="-1"/>
                <a:ext cx="1707046" cy="1516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9" h="21096" fill="norm" stroke="1" extrusionOk="0">
                    <a:moveTo>
                      <a:pt x="20869" y="151"/>
                    </a:moveTo>
                    <a:cubicBezTo>
                      <a:pt x="2437" y="21096"/>
                      <a:pt x="2437" y="21096"/>
                      <a:pt x="2437" y="21096"/>
                    </a:cubicBezTo>
                    <a:cubicBezTo>
                      <a:pt x="-731" y="17496"/>
                      <a:pt x="-155" y="16514"/>
                      <a:pt x="565" y="14878"/>
                    </a:cubicBezTo>
                    <a:cubicBezTo>
                      <a:pt x="997" y="14223"/>
                      <a:pt x="2437" y="11441"/>
                      <a:pt x="6037" y="7351"/>
                    </a:cubicBezTo>
                    <a:cubicBezTo>
                      <a:pt x="11941" y="805"/>
                      <a:pt x="20149" y="-504"/>
                      <a:pt x="20869" y="151"/>
                    </a:cubicBezTo>
                    <a:close/>
                  </a:path>
                </a:pathLst>
              </a:custGeom>
              <a:solidFill>
                <a:srgbClr val="E4E4E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8" name="Freeform 170"/>
              <p:cNvSpPr/>
              <p:nvPr/>
            </p:nvSpPr>
            <p:spPr>
              <a:xfrm>
                <a:off x="1065774" y="527828"/>
                <a:ext cx="524317" cy="5243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6" h="19616" fill="norm" stroke="1" extrusionOk="0">
                    <a:moveTo>
                      <a:pt x="16641" y="2975"/>
                    </a:moveTo>
                    <a:cubicBezTo>
                      <a:pt x="20608" y="6502"/>
                      <a:pt x="20608" y="12673"/>
                      <a:pt x="16641" y="16641"/>
                    </a:cubicBezTo>
                    <a:cubicBezTo>
                      <a:pt x="12673" y="20608"/>
                      <a:pt x="6502" y="20608"/>
                      <a:pt x="2975" y="16641"/>
                    </a:cubicBezTo>
                    <a:cubicBezTo>
                      <a:pt x="-992" y="12673"/>
                      <a:pt x="-992" y="6502"/>
                      <a:pt x="2975" y="2975"/>
                    </a:cubicBezTo>
                    <a:cubicBezTo>
                      <a:pt x="6502" y="-992"/>
                      <a:pt x="12673" y="-992"/>
                      <a:pt x="16641" y="2975"/>
                    </a:cubicBezTo>
                    <a:close/>
                  </a:path>
                </a:pathLst>
              </a:custGeom>
              <a:solidFill>
                <a:srgbClr val="324D5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  <p:sp>
            <p:nvSpPr>
              <p:cNvPr id="269" name="Freeform 171"/>
              <p:cNvSpPr/>
              <p:nvPr/>
            </p:nvSpPr>
            <p:spPr>
              <a:xfrm>
                <a:off x="1190367" y="657396"/>
                <a:ext cx="267219" cy="267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56" h="19656" fill="norm" stroke="1" extrusionOk="0">
                    <a:moveTo>
                      <a:pt x="16416" y="2592"/>
                    </a:moveTo>
                    <a:cubicBezTo>
                      <a:pt x="20736" y="6912"/>
                      <a:pt x="20736" y="12960"/>
                      <a:pt x="16416" y="16416"/>
                    </a:cubicBezTo>
                    <a:cubicBezTo>
                      <a:pt x="12960" y="20736"/>
                      <a:pt x="6912" y="20736"/>
                      <a:pt x="2592" y="16416"/>
                    </a:cubicBezTo>
                    <a:cubicBezTo>
                      <a:pt x="-864" y="12960"/>
                      <a:pt x="-864" y="6912"/>
                      <a:pt x="2592" y="2592"/>
                    </a:cubicBezTo>
                    <a:cubicBezTo>
                      <a:pt x="6912" y="-864"/>
                      <a:pt x="12960" y="-864"/>
                      <a:pt x="16416" y="2592"/>
                    </a:cubicBezTo>
                    <a:close/>
                  </a:path>
                </a:pathLst>
              </a:custGeom>
              <a:solidFill>
                <a:srgbClr val="82CBE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发现的问题2.png" descr="发现的问题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4047" y="1256089"/>
            <a:ext cx="6997701" cy="4622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简单的说，就是升级一下我们的课桌，…"/>
          <p:cNvSpPr txBox="1"/>
          <p:nvPr/>
        </p:nvSpPr>
        <p:spPr>
          <a:xfrm>
            <a:off x="684189" y="1469227"/>
            <a:ext cx="6267755" cy="1107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800"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简单的说，就是升级一下我们的课桌，</a:t>
            </a:r>
          </a:p>
          <a:p>
            <a:pPr>
              <a:defRPr sz="2800">
                <a:latin typeface="PingFang SC Light"/>
                <a:ea typeface="PingFang SC Light"/>
                <a:cs typeface="PingFang SC Light"/>
                <a:sym typeface="PingFang SC Light"/>
              </a:defRPr>
            </a:pPr>
            <a:r>
              <a:t>让它更加智能</a:t>
            </a:r>
          </a:p>
        </p:txBody>
      </p:sp>
      <p:pic>
        <p:nvPicPr>
          <p:cNvPr id="276" name="desk (1).png" descr="desk (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58037" y="1567708"/>
            <a:ext cx="4556368" cy="45563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研发意义"/>
          <p:cNvSpPr txBox="1"/>
          <p:nvPr>
            <p:ph type="title"/>
          </p:nvPr>
        </p:nvSpPr>
        <p:spPr>
          <a:xfrm>
            <a:off x="455093" y="934220"/>
            <a:ext cx="3932238" cy="1600201"/>
          </a:xfrm>
          <a:prstGeom prst="rect">
            <a:avLst/>
          </a:prstGeom>
        </p:spPr>
        <p:txBody>
          <a:bodyPr anchor="ctr"/>
          <a:lstStyle>
            <a:lvl1pPr algn="ctr">
              <a:defRPr sz="5700">
                <a:solidFill>
                  <a:srgbClr val="00B050"/>
                </a:solidFill>
                <a:latin typeface="PingFang SC Light"/>
                <a:ea typeface="PingFang SC Light"/>
                <a:cs typeface="PingFang SC Light"/>
                <a:sym typeface="PingFang SC Light"/>
              </a:defRPr>
            </a:lvl1pPr>
          </a:lstStyle>
          <a:p>
            <a:pPr/>
            <a:r>
              <a:t>研发意义</a:t>
            </a:r>
          </a:p>
        </p:txBody>
      </p:sp>
      <p:sp>
        <p:nvSpPr>
          <p:cNvPr id="279" name="我们的产品有助于学生改善在学习过程中的不良习惯，排除外界所带来的干扰因素，营造良好的学习氛围，感受智能的魅力！"/>
          <p:cNvSpPr txBox="1"/>
          <p:nvPr/>
        </p:nvSpPr>
        <p:spPr>
          <a:xfrm>
            <a:off x="2684258" y="2701345"/>
            <a:ext cx="6823484" cy="2631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defTabSz="12700"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3600">
                <a:solidFill>
                  <a:srgbClr val="000000"/>
                </a:solidFill>
                <a:latin typeface="PingFang SC Thin"/>
                <a:ea typeface="PingFang SC Thin"/>
                <a:cs typeface="PingFang SC Thin"/>
                <a:sym typeface="PingFang SC Thin"/>
              </a:defRPr>
            </a:lvl1pPr>
          </a:lstStyle>
          <a:p>
            <a:pPr/>
            <a:r>
              <a:t>我们的产品有助于学生改善在学习过程中的不良习惯，排除外界所带来的干扰因素，营造良好的学习氛围，感受智能的魅力！</a:t>
            </a:r>
          </a:p>
        </p:txBody>
      </p:sp>
      <p:pic>
        <p:nvPicPr>
          <p:cNvPr id="280" name="previous.png" descr="previous.png">
            <a:hlinkClick r:id="rId2" invalidUrl="" action="ppaction://hlinksldjump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0448" y="5961733"/>
            <a:ext cx="675268" cy="675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文本框 16"/>
          <p:cNvSpPr txBox="1"/>
          <p:nvPr/>
        </p:nvSpPr>
        <p:spPr>
          <a:xfrm>
            <a:off x="5425964" y="2297264"/>
            <a:ext cx="2441456" cy="58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3500"/>
            </a:lvl1pPr>
          </a:lstStyle>
          <a:p>
            <a:pPr/>
            <a:r>
              <a:t>PART TWO</a:t>
            </a:r>
          </a:p>
        </p:txBody>
      </p:sp>
      <p:sp>
        <p:nvSpPr>
          <p:cNvPr id="283" name="矩形 2"/>
          <p:cNvSpPr txBox="1"/>
          <p:nvPr/>
        </p:nvSpPr>
        <p:spPr>
          <a:xfrm>
            <a:off x="4971681" y="3259723"/>
            <a:ext cx="3304541" cy="1209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z="6300">
                <a:solidFill>
                  <a:schemeClr val="accent1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+mj-lt"/>
                <a:ea typeface="+mj-ea"/>
                <a:cs typeface="+mj-cs"/>
                <a:sym typeface="Helvetica"/>
              </a:rPr>
              <a:t>产品描述</a:t>
            </a:r>
          </a:p>
        </p:txBody>
      </p:sp>
      <p:grpSp>
        <p:nvGrpSpPr>
          <p:cNvPr id="306" name="组合 112"/>
          <p:cNvGrpSpPr/>
          <p:nvPr/>
        </p:nvGrpSpPr>
        <p:grpSpPr>
          <a:xfrm>
            <a:off x="1961029" y="2057525"/>
            <a:ext cx="2551621" cy="2742950"/>
            <a:chOff x="0" y="0"/>
            <a:chExt cx="2551620" cy="2742948"/>
          </a:xfrm>
        </p:grpSpPr>
        <p:sp>
          <p:nvSpPr>
            <p:cNvPr id="284" name="Freeform 154"/>
            <p:cNvSpPr/>
            <p:nvPr/>
          </p:nvSpPr>
          <p:spPr>
            <a:xfrm>
              <a:off x="-1" y="-1"/>
              <a:ext cx="2551621" cy="24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131"/>
                  </a:moveTo>
                  <a:cubicBezTo>
                    <a:pt x="21600" y="20110"/>
                    <a:pt x="21451" y="21600"/>
                    <a:pt x="21228" y="21600"/>
                  </a:cubicBezTo>
                  <a:cubicBezTo>
                    <a:pt x="372" y="21600"/>
                    <a:pt x="372" y="21600"/>
                    <a:pt x="372" y="21600"/>
                  </a:cubicBezTo>
                  <a:cubicBezTo>
                    <a:pt x="149" y="21600"/>
                    <a:pt x="0" y="20110"/>
                    <a:pt x="0" y="17131"/>
                  </a:cubicBezTo>
                  <a:cubicBezTo>
                    <a:pt x="0" y="3724"/>
                    <a:pt x="0" y="3724"/>
                    <a:pt x="0" y="3724"/>
                  </a:cubicBezTo>
                  <a:cubicBezTo>
                    <a:pt x="0" y="1490"/>
                    <a:pt x="149" y="0"/>
                    <a:pt x="372" y="0"/>
                  </a:cubicBezTo>
                  <a:cubicBezTo>
                    <a:pt x="21228" y="0"/>
                    <a:pt x="21228" y="0"/>
                    <a:pt x="21228" y="0"/>
                  </a:cubicBezTo>
                  <a:cubicBezTo>
                    <a:pt x="21451" y="0"/>
                    <a:pt x="21600" y="1490"/>
                    <a:pt x="21600" y="3724"/>
                  </a:cubicBezTo>
                  <a:lnTo>
                    <a:pt x="21600" y="17131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5" name="Freeform 155"/>
            <p:cNvSpPr/>
            <p:nvPr/>
          </p:nvSpPr>
          <p:spPr>
            <a:xfrm>
              <a:off x="-1" y="1990265"/>
              <a:ext cx="2551621" cy="2569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7280"/>
                  </a:moveTo>
                  <a:cubicBezTo>
                    <a:pt x="21600" y="19440"/>
                    <a:pt x="21451" y="21600"/>
                    <a:pt x="21228" y="21600"/>
                  </a:cubicBezTo>
                  <a:cubicBezTo>
                    <a:pt x="372" y="21600"/>
                    <a:pt x="372" y="21600"/>
                    <a:pt x="372" y="21600"/>
                  </a:cubicBezTo>
                  <a:cubicBezTo>
                    <a:pt x="149" y="21600"/>
                    <a:pt x="0" y="19440"/>
                    <a:pt x="0" y="17280"/>
                  </a:cubicBezTo>
                  <a:cubicBezTo>
                    <a:pt x="0" y="4320"/>
                    <a:pt x="0" y="4320"/>
                    <a:pt x="0" y="4320"/>
                  </a:cubicBezTo>
                  <a:cubicBezTo>
                    <a:pt x="0" y="2160"/>
                    <a:pt x="149" y="0"/>
                    <a:pt x="372" y="0"/>
                  </a:cubicBezTo>
                  <a:cubicBezTo>
                    <a:pt x="21228" y="0"/>
                    <a:pt x="21228" y="0"/>
                    <a:pt x="21228" y="0"/>
                  </a:cubicBezTo>
                  <a:cubicBezTo>
                    <a:pt x="21451" y="0"/>
                    <a:pt x="21600" y="2160"/>
                    <a:pt x="21600" y="4320"/>
                  </a:cubicBezTo>
                  <a:lnTo>
                    <a:pt x="21600" y="1728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6" name="Rectangle 156"/>
            <p:cNvSpPr/>
            <p:nvPr/>
          </p:nvSpPr>
          <p:spPr>
            <a:xfrm>
              <a:off x="122746" y="246069"/>
              <a:ext cx="2302411" cy="1744197"/>
            </a:xfrm>
            <a:prstGeom prst="rect">
              <a:avLst/>
            </a:prstGeom>
            <a:solidFill>
              <a:srgbClr val="F2F4F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7" name="Freeform 157"/>
            <p:cNvSpPr/>
            <p:nvPr/>
          </p:nvSpPr>
          <p:spPr>
            <a:xfrm>
              <a:off x="1205138" y="2247189"/>
              <a:ext cx="141344" cy="49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738"/>
                  </a:moveTo>
                  <a:cubicBezTo>
                    <a:pt x="0" y="20855"/>
                    <a:pt x="2700" y="21600"/>
                    <a:pt x="6750" y="21600"/>
                  </a:cubicBezTo>
                  <a:cubicBezTo>
                    <a:pt x="14850" y="21600"/>
                    <a:pt x="14850" y="21600"/>
                    <a:pt x="14850" y="21600"/>
                  </a:cubicBezTo>
                  <a:cubicBezTo>
                    <a:pt x="18900" y="21600"/>
                    <a:pt x="21600" y="20855"/>
                    <a:pt x="21600" y="19738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738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8" name="Freeform 158"/>
            <p:cNvSpPr/>
            <p:nvPr/>
          </p:nvSpPr>
          <p:spPr>
            <a:xfrm>
              <a:off x="1521302" y="2247189"/>
              <a:ext cx="355300" cy="49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600" fill="norm" stroke="1" extrusionOk="0">
                  <a:moveTo>
                    <a:pt x="948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1590" y="19738"/>
                    <a:pt x="11590" y="19738"/>
                    <a:pt x="11590" y="19738"/>
                  </a:cubicBezTo>
                  <a:cubicBezTo>
                    <a:pt x="12117" y="20855"/>
                    <a:pt x="14224" y="21600"/>
                    <a:pt x="15805" y="21600"/>
                  </a:cubicBezTo>
                  <a:cubicBezTo>
                    <a:pt x="19493" y="21600"/>
                    <a:pt x="19493" y="21600"/>
                    <a:pt x="19493" y="21600"/>
                  </a:cubicBezTo>
                  <a:cubicBezTo>
                    <a:pt x="21073" y="21600"/>
                    <a:pt x="21600" y="20855"/>
                    <a:pt x="21073" y="19738"/>
                  </a:cubicBezTo>
                  <a:lnTo>
                    <a:pt x="9483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89" name="Freeform 159"/>
            <p:cNvSpPr/>
            <p:nvPr/>
          </p:nvSpPr>
          <p:spPr>
            <a:xfrm>
              <a:off x="675021" y="2247189"/>
              <a:ext cx="355300" cy="4957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1" h="21600" fill="norm" stroke="1" extrusionOk="0">
                  <a:moveTo>
                    <a:pt x="11788" y="0"/>
                  </a:moveTo>
                  <a:cubicBezTo>
                    <a:pt x="198" y="19738"/>
                    <a:pt x="198" y="19738"/>
                    <a:pt x="198" y="19738"/>
                  </a:cubicBezTo>
                  <a:cubicBezTo>
                    <a:pt x="-329" y="20855"/>
                    <a:pt x="198" y="21600"/>
                    <a:pt x="1778" y="21600"/>
                  </a:cubicBezTo>
                  <a:cubicBezTo>
                    <a:pt x="5466" y="21600"/>
                    <a:pt x="5466" y="21600"/>
                    <a:pt x="5466" y="21600"/>
                  </a:cubicBezTo>
                  <a:cubicBezTo>
                    <a:pt x="7047" y="21600"/>
                    <a:pt x="9154" y="20855"/>
                    <a:pt x="9681" y="19738"/>
                  </a:cubicBezTo>
                  <a:cubicBezTo>
                    <a:pt x="21271" y="0"/>
                    <a:pt x="21271" y="0"/>
                    <a:pt x="21271" y="0"/>
                  </a:cubicBezTo>
                  <a:lnTo>
                    <a:pt x="11788" y="0"/>
                  </a:lnTo>
                  <a:close/>
                </a:path>
              </a:pathLst>
            </a:custGeom>
            <a:solidFill>
              <a:srgbClr val="122C3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0" name="Rectangle 160"/>
            <p:cNvSpPr/>
            <p:nvPr/>
          </p:nvSpPr>
          <p:spPr>
            <a:xfrm>
              <a:off x="543056" y="536448"/>
              <a:ext cx="1461790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1" name="Rectangle 161"/>
            <p:cNvSpPr/>
            <p:nvPr/>
          </p:nvSpPr>
          <p:spPr>
            <a:xfrm>
              <a:off x="543056" y="825941"/>
              <a:ext cx="1461790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2" name="Rectangle 162"/>
            <p:cNvSpPr/>
            <p:nvPr/>
          </p:nvSpPr>
          <p:spPr>
            <a:xfrm>
              <a:off x="543056" y="1126292"/>
              <a:ext cx="1461790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3" name="Rectangle 163"/>
            <p:cNvSpPr/>
            <p:nvPr/>
          </p:nvSpPr>
          <p:spPr>
            <a:xfrm>
              <a:off x="543056" y="1415785"/>
              <a:ext cx="1461790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4" name="Rectangle 164"/>
            <p:cNvSpPr/>
            <p:nvPr/>
          </p:nvSpPr>
          <p:spPr>
            <a:xfrm>
              <a:off x="543056" y="1716133"/>
              <a:ext cx="1461790" cy="12701"/>
            </a:xfrm>
            <a:prstGeom prst="rect">
              <a:avLst/>
            </a:prstGeom>
            <a:solidFill>
              <a:srgbClr val="DFE2E8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5" name="Rectangle 165"/>
            <p:cNvSpPr/>
            <p:nvPr/>
          </p:nvSpPr>
          <p:spPr>
            <a:xfrm>
              <a:off x="1000563" y="752682"/>
              <a:ext cx="223174" cy="973423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6" name="Rectangle 166"/>
            <p:cNvSpPr/>
            <p:nvPr/>
          </p:nvSpPr>
          <p:spPr>
            <a:xfrm>
              <a:off x="1327885" y="948090"/>
              <a:ext cx="219456" cy="778015"/>
            </a:xfrm>
            <a:prstGeom prst="rect">
              <a:avLst/>
            </a:prstGeom>
            <a:solidFill>
              <a:srgbClr val="98D2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7" name="Rectangle 167"/>
            <p:cNvSpPr/>
            <p:nvPr/>
          </p:nvSpPr>
          <p:spPr>
            <a:xfrm>
              <a:off x="1644046" y="778011"/>
              <a:ext cx="219456" cy="948091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8" name="Rectangle 168"/>
            <p:cNvSpPr/>
            <p:nvPr/>
          </p:nvSpPr>
          <p:spPr>
            <a:xfrm>
              <a:off x="684399" y="1331668"/>
              <a:ext cx="219456" cy="394436"/>
            </a:xfrm>
            <a:prstGeom prst="rect">
              <a:avLst/>
            </a:pr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299" name="Rectangle 169"/>
            <p:cNvSpPr/>
            <p:nvPr/>
          </p:nvSpPr>
          <p:spPr>
            <a:xfrm>
              <a:off x="122746" y="1957696"/>
              <a:ext cx="2302411" cy="32570"/>
            </a:xfrm>
            <a:prstGeom prst="rect">
              <a:avLst/>
            </a:prstGeom>
            <a:solidFill>
              <a:srgbClr val="E1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0" name="Rectangle 170"/>
            <p:cNvSpPr/>
            <p:nvPr/>
          </p:nvSpPr>
          <p:spPr>
            <a:xfrm>
              <a:off x="122746" y="246069"/>
              <a:ext cx="2302411" cy="36187"/>
            </a:xfrm>
            <a:prstGeom prst="rect">
              <a:avLst/>
            </a:prstGeom>
            <a:solidFill>
              <a:srgbClr val="E1E4E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1" name="Freeform 171"/>
            <p:cNvSpPr/>
            <p:nvPr/>
          </p:nvSpPr>
          <p:spPr>
            <a:xfrm>
              <a:off x="851781" y="2247189"/>
              <a:ext cx="178540" cy="3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19350" y="21600"/>
                  </a:lnTo>
                  <a:lnTo>
                    <a:pt x="21600" y="0"/>
                  </a:lnTo>
                  <a:lnTo>
                    <a:pt x="225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2" name="Rectangle 172"/>
            <p:cNvSpPr/>
            <p:nvPr/>
          </p:nvSpPr>
          <p:spPr>
            <a:xfrm>
              <a:off x="1205138" y="2247189"/>
              <a:ext cx="141344" cy="36187"/>
            </a:xfrm>
            <a:prstGeom prst="rect">
              <a:avLst/>
            </a:pr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3" name="Freeform 173"/>
            <p:cNvSpPr/>
            <p:nvPr/>
          </p:nvSpPr>
          <p:spPr>
            <a:xfrm>
              <a:off x="1521302" y="2247189"/>
              <a:ext cx="174821" cy="361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9762" y="0"/>
                  </a:moveTo>
                  <a:lnTo>
                    <a:pt x="0" y="0"/>
                  </a:lnTo>
                  <a:lnTo>
                    <a:pt x="2298" y="21600"/>
                  </a:lnTo>
                  <a:lnTo>
                    <a:pt x="21600" y="21600"/>
                  </a:lnTo>
                  <a:lnTo>
                    <a:pt x="197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4" name="Freeform 174"/>
            <p:cNvSpPr/>
            <p:nvPr/>
          </p:nvSpPr>
          <p:spPr>
            <a:xfrm>
              <a:off x="-1" y="1990265"/>
              <a:ext cx="2551621" cy="1302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864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8640"/>
                    <a:pt x="21600" y="8640"/>
                    <a:pt x="21600" y="8640"/>
                  </a:cubicBezTo>
                  <a:cubicBezTo>
                    <a:pt x="21600" y="4320"/>
                    <a:pt x="21451" y="0"/>
                    <a:pt x="21228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49" y="0"/>
                    <a:pt x="0" y="4320"/>
                    <a:pt x="0" y="864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305" name="Freeform 175"/>
            <p:cNvSpPr/>
            <p:nvPr/>
          </p:nvSpPr>
          <p:spPr>
            <a:xfrm>
              <a:off x="-1" y="-1"/>
              <a:ext cx="2551621" cy="126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7200"/>
                  </a:moveTo>
                  <a:cubicBezTo>
                    <a:pt x="0" y="21600"/>
                    <a:pt x="0" y="21600"/>
                    <a:pt x="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7200"/>
                    <a:pt x="21600" y="7200"/>
                    <a:pt x="21600" y="7200"/>
                  </a:cubicBezTo>
                  <a:cubicBezTo>
                    <a:pt x="21600" y="2880"/>
                    <a:pt x="21451" y="0"/>
                    <a:pt x="21228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149" y="0"/>
                    <a:pt x="0" y="2880"/>
                    <a:pt x="0" y="7200"/>
                  </a:cubicBezTo>
                  <a:close/>
                </a:path>
              </a:pathLst>
            </a:custGeom>
            <a:solidFill>
              <a:srgbClr val="2A425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l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3F3F3F"/>
      </a:dk1>
      <a:lt1>
        <a:srgbClr val="FFFFFF"/>
      </a:lt1>
      <a:dk2>
        <a:srgbClr val="A7A7A7"/>
      </a:dk2>
      <a:lt2>
        <a:srgbClr val="535353"/>
      </a:lt2>
      <a:accent1>
        <a:srgbClr val="00B0E2"/>
      </a:accent1>
      <a:accent2>
        <a:srgbClr val="00C9C1"/>
      </a:accent2>
      <a:accent3>
        <a:srgbClr val="00C381"/>
      </a:accent3>
      <a:accent4>
        <a:srgbClr val="EED255"/>
      </a:accent4>
      <a:accent5>
        <a:srgbClr val="FD8B5A"/>
      </a:accent5>
      <a:accent6>
        <a:srgbClr val="E96678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F3F3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F3F3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B0E2"/>
      </a:accent1>
      <a:accent2>
        <a:srgbClr val="00C9C1"/>
      </a:accent2>
      <a:accent3>
        <a:srgbClr val="00C381"/>
      </a:accent3>
      <a:accent4>
        <a:srgbClr val="EED255"/>
      </a:accent4>
      <a:accent5>
        <a:srgbClr val="FD8B5A"/>
      </a:accent5>
      <a:accent6>
        <a:srgbClr val="E96678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F3F3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3F3F3F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